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72" r:id="rId4"/>
    <p:sldId id="273" r:id="rId5"/>
    <p:sldId id="274" r:id="rId6"/>
    <p:sldId id="275" r:id="rId7"/>
    <p:sldId id="276" r:id="rId8"/>
    <p:sldId id="277" r:id="rId9"/>
    <p:sldId id="278" r:id="rId10"/>
    <p:sldId id="279" r:id="rId11"/>
    <p:sldId id="280" r:id="rId12"/>
    <p:sldId id="282" r:id="rId13"/>
    <p:sldId id="283" r:id="rId14"/>
    <p:sldId id="284" r:id="rId15"/>
    <p:sldId id="287" r:id="rId16"/>
    <p:sldId id="288" r:id="rId17"/>
    <p:sldId id="285" r:id="rId18"/>
    <p:sldId id="289" r:id="rId19"/>
    <p:sldId id="267" r:id="rId20"/>
    <p:sldId id="268" r:id="rId21"/>
  </p:sldIdLst>
  <p:sldSz cx="18288000" cy="10287000"/>
  <p:notesSz cx="6858000" cy="9144000"/>
  <p:embeddedFontLst>
    <p:embeddedFont>
      <p:font typeface="Baloo" panose="020B0604020202020204" charset="0"/>
      <p:regular r:id="rId23"/>
    </p:embeddedFont>
    <p:embeddedFont>
      <p:font typeface="Calibri" panose="020F0502020204030204" pitchFamily="34" charset="0"/>
      <p:regular r:id="rId24"/>
      <p:bold r:id="rId25"/>
      <p:italic r:id="rId26"/>
      <p:boldItalic r:id="rId27"/>
    </p:embeddedFont>
    <p:embeddedFont>
      <p:font typeface="Clear Sans Regular"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86346" autoAdjust="0"/>
  </p:normalViewPr>
  <p:slideViewPr>
    <p:cSldViewPr>
      <p:cViewPr>
        <p:scale>
          <a:sx n="50" d="100"/>
          <a:sy n="50" d="100"/>
        </p:scale>
        <p:origin x="-144"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417B7-85CE-4D78-B6ED-65A904D11368}" type="datetimeFigureOut">
              <a:rPr lang="en-US" smtClean="0"/>
              <a:t>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1D6EE-FFD8-42B5-A70B-784EC35FC77C}" type="slidenum">
              <a:rPr lang="en-US" smtClean="0"/>
              <a:t>‹#›</a:t>
            </a:fld>
            <a:endParaRPr lang="en-US"/>
          </a:p>
        </p:txBody>
      </p:sp>
    </p:spTree>
    <p:extLst>
      <p:ext uri="{BB962C8B-B14F-4D97-AF65-F5344CB8AC3E}">
        <p14:creationId xmlns:p14="http://schemas.microsoft.com/office/powerpoint/2010/main" val="2531787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solidFill>
                  <a:srgbClr val="000000"/>
                </a:solidFill>
                <a:latin typeface="Clear Sans Regular"/>
              </a:rPr>
              <a:t>tiền thân là Công ty Dịch vụ Thông tin Thống kê được thành lập từ năm 1988. Năm 1992 - đổi thành Trung tâm Xử lý Thông tin Thống Kê thuộc Cục thống kê TP.Hồ Chí Minh. Năm 2004 - đổi thành Trung tâm Tin học Thống kê Khu vực II, đơn vị sự nghiệp trực thuộc Tổng cục Thống kê - Bộ Kế hoạch &amp; Đầu tư.</a:t>
            </a:r>
            <a:endParaRPr lang="en-US" sz="1200">
              <a:solidFill>
                <a:srgbClr val="000000"/>
              </a:solidFill>
              <a:latin typeface="Clear Sans Regular"/>
            </a:endParaRPr>
          </a:p>
          <a:p>
            <a:endParaRPr lang="en-US" sz="1200">
              <a:solidFill>
                <a:srgbClr val="000000"/>
              </a:solidFill>
              <a:latin typeface="Clear Sans Regular"/>
            </a:endParaRPr>
          </a:p>
          <a:p>
            <a:pPr marL="0" lvl="0" indent="0" algn="just">
              <a:lnSpc>
                <a:spcPct val="150000"/>
              </a:lnSpc>
              <a:buFont typeface="Times New Roman" panose="02020603050405020304" pitchFamily="18" charset="0"/>
              <a:buNone/>
            </a:pP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Trung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tâm</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máy</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chủ</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khu</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vực</a:t>
            </a:r>
            <a:r>
              <a:rPr lang="en-US" sz="1800">
                <a:solidFill>
                  <a:srgbClr val="000000"/>
                </a:solidFill>
                <a:effectLst/>
                <a:latin typeface="Times New Roman" panose="02020603050405020304" pitchFamily="18" charset="0"/>
                <a:ea typeface="Calibri" panose="020F0502020204030204" pitchFamily="34" charset="0"/>
              </a:rPr>
              <a:t> II;</a:t>
            </a:r>
          </a:p>
          <a:p>
            <a:pPr marL="0" lvl="0" indent="0" algn="just">
              <a:lnSpc>
                <a:spcPct val="150000"/>
              </a:lnSpc>
              <a:buFont typeface="Times New Roman" panose="02020603050405020304" pitchFamily="18" charset="0"/>
              <a:buNone/>
            </a:pP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Trung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tâm</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sao</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lưu</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dữ</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liệu</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của</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Tổng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cục</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Thống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kê</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tại</a:t>
            </a:r>
            <a:r>
              <a:rPr lang="en-US" sz="1800">
                <a:solidFill>
                  <a:srgbClr val="000000"/>
                </a:solidFill>
                <a:effectLst/>
                <a:latin typeface="Times New Roman" panose="02020603050405020304" pitchFamily="18" charset="0"/>
                <a:ea typeface="Calibri" panose="020F0502020204030204" pitchFamily="34" charset="0"/>
              </a:rPr>
              <a:t> TPHCM;</a:t>
            </a:r>
          </a:p>
          <a:p>
            <a:pPr marL="0" lvl="0" indent="0" algn="just">
              <a:lnSpc>
                <a:spcPct val="150000"/>
              </a:lnSpc>
              <a:buFont typeface="Times New Roman" panose="02020603050405020304" pitchFamily="18" charset="0"/>
              <a:buNone/>
            </a:pP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Hệ</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thống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thư</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điện</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tử</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khu</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vực</a:t>
            </a:r>
            <a:r>
              <a:rPr lang="en-US" sz="1800">
                <a:solidFill>
                  <a:srgbClr val="000000"/>
                </a:solidFill>
                <a:effectLst/>
                <a:latin typeface="Times New Roman" panose="02020603050405020304" pitchFamily="18" charset="0"/>
                <a:ea typeface="Calibri" panose="020F0502020204030204" pitchFamily="34" charset="0"/>
              </a:rPr>
              <a:t> II </a:t>
            </a:r>
            <a:r>
              <a:rPr lang="en-US" sz="1800" err="1">
                <a:solidFill>
                  <a:srgbClr val="000000"/>
                </a:solidFill>
                <a:effectLst/>
                <a:latin typeface="Times New Roman" panose="02020603050405020304" pitchFamily="18" charset="0"/>
                <a:ea typeface="Calibri" panose="020F0502020204030204" pitchFamily="34" charset="0"/>
              </a:rPr>
              <a:t>của</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Tổng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cục</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Thống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kê</a:t>
            </a:r>
            <a:r>
              <a:rPr lang="en-US" sz="1800">
                <a:solidFill>
                  <a:srgbClr val="000000"/>
                </a:solidFill>
                <a:effectLst/>
                <a:latin typeface="Times New Roman" panose="02020603050405020304" pitchFamily="18" charset="0"/>
                <a:ea typeface="Calibri" panose="020F0502020204030204" pitchFamily="34" charset="0"/>
              </a:rPr>
              <a:t>;</a:t>
            </a:r>
          </a:p>
          <a:p>
            <a:pPr marL="0" lvl="0" indent="0" algn="just">
              <a:lnSpc>
                <a:spcPct val="150000"/>
              </a:lnSpc>
              <a:spcAft>
                <a:spcPts val="800"/>
              </a:spcAft>
              <a:buFont typeface="Times New Roman" panose="02020603050405020304" pitchFamily="18" charset="0"/>
              <a:buNone/>
            </a:pP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Thực</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hiện</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sao</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lưu</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định</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kỳ</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dữ</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liệu</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của</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Tổng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cục</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Thống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kê</a:t>
            </a:r>
            <a:r>
              <a:rPr lang="en-US" sz="1800">
                <a:solidFill>
                  <a:srgbClr val="000000"/>
                </a:solidFill>
                <a:effectLst/>
                <a:latin typeface="Times New Roman" panose="02020603050405020304" pitchFamily="18" charset="0"/>
                <a:ea typeface="Calibri" panose="020F0502020204030204" pitchFamily="34" charset="0"/>
              </a:rPr>
              <a:t>;</a:t>
            </a:r>
          </a:p>
          <a:p>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Thực</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hiện</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bảo</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trì</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hệ</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thống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hạ</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tầng</a:t>
            </a:r>
            <a:r>
              <a:rPr lang="en-US" sz="1800">
                <a:solidFill>
                  <a:srgbClr val="000000"/>
                </a:solidFill>
                <a:effectLst/>
                <a:latin typeface="Times New Roman" panose="02020603050405020304" pitchFamily="18" charset="0"/>
                <a:ea typeface="Calibri" panose="020F0502020204030204" pitchFamily="34" charset="0"/>
              </a:rPr>
              <a:t> CNTT </a:t>
            </a:r>
            <a:r>
              <a:rPr lang="en-US" sz="1800" err="1">
                <a:solidFill>
                  <a:srgbClr val="000000"/>
                </a:solidFill>
                <a:effectLst/>
                <a:latin typeface="Times New Roman" panose="02020603050405020304" pitchFamily="18" charset="0"/>
                <a:ea typeface="Calibri" panose="020F0502020204030204" pitchFamily="34" charset="0"/>
              </a:rPr>
              <a:t>tại</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khu</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vực</a:t>
            </a:r>
            <a:r>
              <a:rPr lang="en-US" sz="1800">
                <a:solidFill>
                  <a:srgbClr val="000000"/>
                </a:solidFill>
                <a:effectLst/>
                <a:latin typeface="Times New Roman" panose="02020603050405020304" pitchFamily="18" charset="0"/>
                <a:ea typeface="Calibri" panose="020F0502020204030204" pitchFamily="34" charset="0"/>
              </a:rPr>
              <a:t> II </a:t>
            </a:r>
            <a:r>
              <a:rPr lang="en-US" sz="1800" err="1">
                <a:solidFill>
                  <a:srgbClr val="000000"/>
                </a:solidFill>
                <a:effectLst/>
                <a:latin typeface="Times New Roman" panose="02020603050405020304" pitchFamily="18" charset="0"/>
                <a:ea typeface="Calibri" panose="020F0502020204030204" pitchFamily="34" charset="0"/>
              </a:rPr>
              <a:t>của</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Tổng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cục</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Thống</a:t>
            </a:r>
            <a:r>
              <a:rPr lang="en-US" sz="1800">
                <a:solidFill>
                  <a:srgbClr val="000000"/>
                </a:solidFill>
                <a:effectLst/>
                <a:latin typeface="Times New Roman" panose="02020603050405020304" pitchFamily="18" charset="0"/>
                <a:ea typeface="Calibri" panose="020F0502020204030204" pitchFamily="34" charset="0"/>
              </a:rPr>
              <a:t> </a:t>
            </a:r>
            <a:r>
              <a:rPr lang="en-US" sz="1800" err="1">
                <a:solidFill>
                  <a:srgbClr val="000000"/>
                </a:solidFill>
                <a:effectLst/>
                <a:latin typeface="Times New Roman" panose="02020603050405020304" pitchFamily="18" charset="0"/>
                <a:ea typeface="Calibri" panose="020F0502020204030204" pitchFamily="34" charset="0"/>
              </a:rPr>
              <a:t>kê</a:t>
            </a:r>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3</a:t>
            </a:fld>
            <a:endParaRPr lang="en-US"/>
          </a:p>
        </p:txBody>
      </p:sp>
    </p:spTree>
    <p:extLst>
      <p:ext uri="{BB962C8B-B14F-4D97-AF65-F5344CB8AC3E}">
        <p14:creationId xmlns:p14="http://schemas.microsoft.com/office/powerpoint/2010/main" val="3481762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17</a:t>
            </a:fld>
            <a:endParaRPr lang="en-US"/>
          </a:p>
        </p:txBody>
      </p:sp>
    </p:spTree>
    <p:extLst>
      <p:ext uri="{BB962C8B-B14F-4D97-AF65-F5344CB8AC3E}">
        <p14:creationId xmlns:p14="http://schemas.microsoft.com/office/powerpoint/2010/main" val="794100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18</a:t>
            </a:fld>
            <a:endParaRPr lang="en-US"/>
          </a:p>
        </p:txBody>
      </p:sp>
    </p:spTree>
    <p:extLst>
      <p:ext uri="{BB962C8B-B14F-4D97-AF65-F5344CB8AC3E}">
        <p14:creationId xmlns:p14="http://schemas.microsoft.com/office/powerpoint/2010/main" val="2640778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7</a:t>
            </a:fld>
            <a:endParaRPr lang="en-US"/>
          </a:p>
        </p:txBody>
      </p:sp>
    </p:spTree>
    <p:extLst>
      <p:ext uri="{BB962C8B-B14F-4D97-AF65-F5344CB8AC3E}">
        <p14:creationId xmlns:p14="http://schemas.microsoft.com/office/powerpoint/2010/main" val="2032475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8</a:t>
            </a:fld>
            <a:endParaRPr lang="en-US"/>
          </a:p>
        </p:txBody>
      </p:sp>
    </p:spTree>
    <p:extLst>
      <p:ext uri="{BB962C8B-B14F-4D97-AF65-F5344CB8AC3E}">
        <p14:creationId xmlns:p14="http://schemas.microsoft.com/office/powerpoint/2010/main" val="212795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9</a:t>
            </a:fld>
            <a:endParaRPr lang="en-US"/>
          </a:p>
        </p:txBody>
      </p:sp>
    </p:spTree>
    <p:extLst>
      <p:ext uri="{BB962C8B-B14F-4D97-AF65-F5344CB8AC3E}">
        <p14:creationId xmlns:p14="http://schemas.microsoft.com/office/powerpoint/2010/main" val="1969976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10</a:t>
            </a:fld>
            <a:endParaRPr lang="en-US"/>
          </a:p>
        </p:txBody>
      </p:sp>
    </p:spTree>
    <p:extLst>
      <p:ext uri="{BB962C8B-B14F-4D97-AF65-F5344CB8AC3E}">
        <p14:creationId xmlns:p14="http://schemas.microsoft.com/office/powerpoint/2010/main" val="3938442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12</a:t>
            </a:fld>
            <a:endParaRPr lang="en-US"/>
          </a:p>
        </p:txBody>
      </p:sp>
    </p:spTree>
    <p:extLst>
      <p:ext uri="{BB962C8B-B14F-4D97-AF65-F5344CB8AC3E}">
        <p14:creationId xmlns:p14="http://schemas.microsoft.com/office/powerpoint/2010/main" val="107701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13</a:t>
            </a:fld>
            <a:endParaRPr lang="en-US"/>
          </a:p>
        </p:txBody>
      </p:sp>
    </p:spTree>
    <p:extLst>
      <p:ext uri="{BB962C8B-B14F-4D97-AF65-F5344CB8AC3E}">
        <p14:creationId xmlns:p14="http://schemas.microsoft.com/office/powerpoint/2010/main" val="1635440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14</a:t>
            </a:fld>
            <a:endParaRPr lang="en-US"/>
          </a:p>
        </p:txBody>
      </p:sp>
    </p:spTree>
    <p:extLst>
      <p:ext uri="{BB962C8B-B14F-4D97-AF65-F5344CB8AC3E}">
        <p14:creationId xmlns:p14="http://schemas.microsoft.com/office/powerpoint/2010/main" val="399008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1D6EE-FFD8-42B5-A70B-784EC35FC77C}" type="slidenum">
              <a:rPr lang="en-US" smtClean="0"/>
              <a:t>16</a:t>
            </a:fld>
            <a:endParaRPr lang="en-US"/>
          </a:p>
        </p:txBody>
      </p:sp>
    </p:spTree>
    <p:extLst>
      <p:ext uri="{BB962C8B-B14F-4D97-AF65-F5344CB8AC3E}">
        <p14:creationId xmlns:p14="http://schemas.microsoft.com/office/powerpoint/2010/main" val="44087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gi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3.gif"/></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11.png"/><Relationship Id="rId5" Type="http://schemas.openxmlformats.org/officeDocument/2006/relationships/image" Target="../media/image37.png"/><Relationship Id="rId10" Type="http://schemas.openxmlformats.org/officeDocument/2006/relationships/image" Target="../media/image1.gif"/><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11.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notesSlide" Target="../notesSlides/notesSlide10.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12.sv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1.gif"/></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11.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1.xml"/><Relationship Id="rId16"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12.svg"/><Relationship Id="rId9" Type="http://schemas.openxmlformats.org/officeDocument/2006/relationships/image" Target="../media/image71.png"/><Relationship Id="rId1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8.gif"/><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9.gif"/><Relationship Id="rId1" Type="http://schemas.openxmlformats.org/officeDocument/2006/relationships/slideLayout" Target="../slideLayouts/slideLayout7.xml"/><Relationship Id="rId4" Type="http://schemas.openxmlformats.org/officeDocument/2006/relationships/image" Target="../media/image80.gif"/></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09934"/>
            <a:ext cx="15555091" cy="4233526"/>
            <a:chOff x="0" y="0"/>
            <a:chExt cx="20740121" cy="5644702"/>
          </a:xfrm>
        </p:grpSpPr>
        <p:sp>
          <p:nvSpPr>
            <p:cNvPr id="3" name="TextBox 3"/>
            <p:cNvSpPr txBox="1"/>
            <p:nvPr/>
          </p:nvSpPr>
          <p:spPr>
            <a:xfrm>
              <a:off x="0" y="1291789"/>
              <a:ext cx="20740121" cy="2581275"/>
            </a:xfrm>
            <a:prstGeom prst="rect">
              <a:avLst/>
            </a:prstGeom>
          </p:spPr>
          <p:txBody>
            <a:bodyPr lIns="0" tIns="0" rIns="0" bIns="0" rtlCol="0" anchor="t">
              <a:spAutoFit/>
            </a:bodyPr>
            <a:lstStyle/>
            <a:p>
              <a:pPr algn="ctr">
                <a:lnSpc>
                  <a:spcPts val="7679"/>
                </a:lnSpc>
              </a:pPr>
              <a:r>
                <a:rPr lang="en-US" sz="6399" err="1">
                  <a:solidFill>
                    <a:srgbClr val="FFFAEF"/>
                  </a:solidFill>
                  <a:latin typeface="Baloo"/>
                </a:rPr>
                <a:t>Xây</a:t>
              </a:r>
              <a:r>
                <a:rPr lang="en-US" sz="6399">
                  <a:solidFill>
                    <a:srgbClr val="FFFAEF"/>
                  </a:solidFill>
                  <a:latin typeface="Baloo"/>
                </a:rPr>
                <a:t> </a:t>
              </a:r>
              <a:r>
                <a:rPr lang="en-US" sz="6399" err="1">
                  <a:solidFill>
                    <a:srgbClr val="FFFAEF"/>
                  </a:solidFill>
                  <a:latin typeface="Baloo"/>
                </a:rPr>
                <a:t>dựng</a:t>
              </a:r>
              <a:r>
                <a:rPr lang="en-US" sz="6399">
                  <a:solidFill>
                    <a:srgbClr val="FFFAEF"/>
                  </a:solidFill>
                  <a:latin typeface="Baloo"/>
                </a:rPr>
                <a:t> website Blog </a:t>
              </a:r>
              <a:r>
                <a:rPr lang="en-US" sz="6399" err="1">
                  <a:solidFill>
                    <a:srgbClr val="FFFAEF"/>
                  </a:solidFill>
                  <a:latin typeface="Baloo"/>
                </a:rPr>
                <a:t>sinh</a:t>
              </a:r>
              <a:r>
                <a:rPr lang="en-US" sz="6399">
                  <a:solidFill>
                    <a:srgbClr val="FFFAEF"/>
                  </a:solidFill>
                  <a:latin typeface="Baloo"/>
                </a:rPr>
                <a:t> </a:t>
              </a:r>
              <a:r>
                <a:rPr lang="en-US" sz="6399" err="1">
                  <a:solidFill>
                    <a:srgbClr val="FFFAEF"/>
                  </a:solidFill>
                  <a:latin typeface="Baloo"/>
                </a:rPr>
                <a:t>viên</a:t>
              </a:r>
              <a:r>
                <a:rPr lang="en-US" sz="6399">
                  <a:solidFill>
                    <a:srgbClr val="FFFAEF"/>
                  </a:solidFill>
                  <a:latin typeface="Baloo"/>
                </a:rPr>
                <a:t> HCMUNRE</a:t>
              </a:r>
            </a:p>
          </p:txBody>
        </p:sp>
        <p:sp>
          <p:nvSpPr>
            <p:cNvPr id="4" name="TextBox 4"/>
            <p:cNvSpPr txBox="1"/>
            <p:nvPr/>
          </p:nvSpPr>
          <p:spPr>
            <a:xfrm>
              <a:off x="0" y="4748364"/>
              <a:ext cx="20740121" cy="902547"/>
            </a:xfrm>
            <a:prstGeom prst="rect">
              <a:avLst/>
            </a:prstGeom>
          </p:spPr>
          <p:txBody>
            <a:bodyPr lIns="0" tIns="0" rIns="0" bIns="0" rtlCol="0" anchor="t">
              <a:spAutoFit/>
            </a:bodyPr>
            <a:lstStyle/>
            <a:p>
              <a:pPr algn="ctr">
                <a:lnSpc>
                  <a:spcPts val="5740"/>
                </a:lnSpc>
              </a:pPr>
              <a:r>
                <a:rPr lang="en-US" sz="4100">
                  <a:solidFill>
                    <a:srgbClr val="FFFAEF"/>
                  </a:solidFill>
                  <a:latin typeface="Clear Sans Regular"/>
                </a:rPr>
                <a:t>Sinh viên trình bày Nguyễn Thanh Ý - 0850080056</a:t>
              </a:r>
            </a:p>
          </p:txBody>
        </p:sp>
        <p:sp>
          <p:nvSpPr>
            <p:cNvPr id="5" name="TextBox 5"/>
            <p:cNvSpPr txBox="1"/>
            <p:nvPr/>
          </p:nvSpPr>
          <p:spPr>
            <a:xfrm>
              <a:off x="0" y="-69779"/>
              <a:ext cx="20740121" cy="729615"/>
            </a:xfrm>
            <a:prstGeom prst="rect">
              <a:avLst/>
            </a:prstGeom>
          </p:spPr>
          <p:txBody>
            <a:bodyPr lIns="0" tIns="0" rIns="0" bIns="0" rtlCol="0" anchor="t">
              <a:spAutoFit/>
            </a:bodyPr>
            <a:lstStyle/>
            <a:p>
              <a:pPr algn="ctr">
                <a:lnSpc>
                  <a:spcPts val="4620"/>
                </a:lnSpc>
              </a:pPr>
              <a:r>
                <a:rPr lang="en-US" sz="3300" err="1">
                  <a:solidFill>
                    <a:srgbClr val="FFFAEF"/>
                  </a:solidFill>
                  <a:latin typeface="Clear Sans Regular"/>
                </a:rPr>
                <a:t>Trường</a:t>
              </a:r>
              <a:r>
                <a:rPr lang="en-US" sz="3300">
                  <a:solidFill>
                    <a:srgbClr val="FFFAEF"/>
                  </a:solidFill>
                  <a:latin typeface="Clear Sans Regular"/>
                </a:rPr>
                <a:t> </a:t>
              </a:r>
              <a:r>
                <a:rPr lang="en-US" sz="3300" err="1">
                  <a:solidFill>
                    <a:srgbClr val="FFFAEF"/>
                  </a:solidFill>
                  <a:latin typeface="Clear Sans Regular"/>
                </a:rPr>
                <a:t>Đại</a:t>
              </a:r>
              <a:r>
                <a:rPr lang="en-US" sz="3300">
                  <a:solidFill>
                    <a:srgbClr val="FFFAEF"/>
                  </a:solidFill>
                  <a:latin typeface="Clear Sans Regular"/>
                </a:rPr>
                <a:t> </a:t>
              </a:r>
              <a:r>
                <a:rPr lang="en-US" sz="3300" err="1">
                  <a:solidFill>
                    <a:srgbClr val="FFFAEF"/>
                  </a:solidFill>
                  <a:latin typeface="Clear Sans Regular"/>
                </a:rPr>
                <a:t>học</a:t>
              </a:r>
              <a:r>
                <a:rPr lang="en-US" sz="3300">
                  <a:solidFill>
                    <a:srgbClr val="FFFAEF"/>
                  </a:solidFill>
                  <a:latin typeface="Clear Sans Regular"/>
                </a:rPr>
                <a:t> </a:t>
              </a:r>
              <a:r>
                <a:rPr lang="en-US" sz="3300" err="1">
                  <a:solidFill>
                    <a:srgbClr val="FFFAEF"/>
                  </a:solidFill>
                  <a:latin typeface="Clear Sans Regular"/>
                </a:rPr>
                <a:t>Tài</a:t>
              </a:r>
              <a:r>
                <a:rPr lang="en-US" sz="3300">
                  <a:solidFill>
                    <a:srgbClr val="FFFAEF"/>
                  </a:solidFill>
                  <a:latin typeface="Clear Sans Regular"/>
                </a:rPr>
                <a:t> </a:t>
              </a:r>
              <a:r>
                <a:rPr lang="en-US" sz="3300" err="1">
                  <a:solidFill>
                    <a:srgbClr val="FFFAEF"/>
                  </a:solidFill>
                  <a:latin typeface="Clear Sans Regular"/>
                </a:rPr>
                <a:t>nguyên</a:t>
              </a:r>
              <a:r>
                <a:rPr lang="en-US" sz="3300">
                  <a:solidFill>
                    <a:srgbClr val="FFFAEF"/>
                  </a:solidFill>
                  <a:latin typeface="Clear Sans Regular"/>
                </a:rPr>
                <a:t> </a:t>
              </a:r>
              <a:r>
                <a:rPr lang="en-US" sz="3300" err="1">
                  <a:solidFill>
                    <a:srgbClr val="FFFAEF"/>
                  </a:solidFill>
                  <a:latin typeface="Clear Sans Regular"/>
                </a:rPr>
                <a:t>và</a:t>
              </a:r>
              <a:r>
                <a:rPr lang="en-US" sz="3300">
                  <a:solidFill>
                    <a:srgbClr val="FFFAEF"/>
                  </a:solidFill>
                  <a:latin typeface="Clear Sans Regular"/>
                </a:rPr>
                <a:t> </a:t>
              </a:r>
              <a:r>
                <a:rPr lang="en-US" sz="3300" err="1">
                  <a:solidFill>
                    <a:srgbClr val="FFFAEF"/>
                  </a:solidFill>
                  <a:latin typeface="Clear Sans Regular"/>
                </a:rPr>
                <a:t>Môi</a:t>
              </a:r>
              <a:r>
                <a:rPr lang="en-US" sz="3300">
                  <a:solidFill>
                    <a:srgbClr val="FFFAEF"/>
                  </a:solidFill>
                  <a:latin typeface="Clear Sans Regular"/>
                </a:rPr>
                <a:t> </a:t>
              </a:r>
              <a:r>
                <a:rPr lang="en-US" sz="3300" err="1">
                  <a:solidFill>
                    <a:srgbClr val="FFFAEF"/>
                  </a:solidFill>
                  <a:latin typeface="Clear Sans Regular"/>
                </a:rPr>
                <a:t>trường</a:t>
              </a:r>
              <a:r>
                <a:rPr lang="en-US" sz="3300">
                  <a:solidFill>
                    <a:srgbClr val="FFFAEF"/>
                  </a:solidFill>
                  <a:latin typeface="Clear Sans Regular"/>
                </a:rPr>
                <a:t> TP.HCM</a:t>
              </a: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grpSp>
        <p:nvGrpSpPr>
          <p:cNvPr id="7" name="Group 7"/>
          <p:cNvGrpSpPr/>
          <p:nvPr/>
        </p:nvGrpSpPr>
        <p:grpSpPr>
          <a:xfrm>
            <a:off x="1028700" y="1028700"/>
            <a:ext cx="367402" cy="346352"/>
            <a:chOff x="0" y="0"/>
            <a:chExt cx="489869" cy="461803"/>
          </a:xfrm>
        </p:grpSpPr>
        <p:sp>
          <p:nvSpPr>
            <p:cNvPr id="8" name="AutoShape 8"/>
            <p:cNvSpPr/>
            <p:nvPr/>
          </p:nvSpPr>
          <p:spPr>
            <a:xfrm>
              <a:off x="0" y="0"/>
              <a:ext cx="489869" cy="0"/>
            </a:xfrm>
            <a:prstGeom prst="line">
              <a:avLst/>
            </a:prstGeom>
            <a:ln w="50800" cap="rnd">
              <a:solidFill>
                <a:srgbClr val="FFFAEF"/>
              </a:solidFill>
              <a:prstDash val="solid"/>
              <a:headEnd type="none" w="sm" len="sm"/>
              <a:tailEnd type="none" w="sm" len="sm"/>
            </a:ln>
          </p:spPr>
        </p:sp>
        <p:sp>
          <p:nvSpPr>
            <p:cNvPr id="9" name="AutoShape 9"/>
            <p:cNvSpPr/>
            <p:nvPr/>
          </p:nvSpPr>
          <p:spPr>
            <a:xfrm>
              <a:off x="0" y="205275"/>
              <a:ext cx="489869" cy="0"/>
            </a:xfrm>
            <a:prstGeom prst="line">
              <a:avLst/>
            </a:prstGeom>
            <a:ln w="50800" cap="rnd">
              <a:solidFill>
                <a:srgbClr val="FFFAEF"/>
              </a:solidFill>
              <a:prstDash val="solid"/>
              <a:headEnd type="none" w="sm" len="sm"/>
              <a:tailEnd type="none" w="sm" len="sm"/>
            </a:ln>
          </p:spPr>
        </p:sp>
        <p:sp>
          <p:nvSpPr>
            <p:cNvPr id="10" name="AutoShape 10"/>
            <p:cNvSpPr/>
            <p:nvPr/>
          </p:nvSpPr>
          <p:spPr>
            <a:xfrm>
              <a:off x="0" y="410931"/>
              <a:ext cx="489869" cy="0"/>
            </a:xfrm>
            <a:prstGeom prst="line">
              <a:avLst/>
            </a:prstGeom>
            <a:ln w="50800" cap="rnd">
              <a:solidFill>
                <a:srgbClr val="FFFAEF"/>
              </a:solidFill>
              <a:prstDash val="solid"/>
              <a:headEnd type="none" w="sm" len="sm"/>
              <a:tailEnd type="none" w="sm" len="sm"/>
            </a:ln>
          </p:spPr>
        </p:sp>
      </p:grpSp>
      <p:grpSp>
        <p:nvGrpSpPr>
          <p:cNvPr id="11" name="Group 11"/>
          <p:cNvGrpSpPr/>
          <p:nvPr/>
        </p:nvGrpSpPr>
        <p:grpSpPr>
          <a:xfrm>
            <a:off x="16356600" y="9076225"/>
            <a:ext cx="902700" cy="182075"/>
            <a:chOff x="0" y="0"/>
            <a:chExt cx="2128209" cy="429260"/>
          </a:xfrm>
        </p:grpSpPr>
        <p:sp>
          <p:nvSpPr>
            <p:cNvPr id="12" name="Freeform 12"/>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id="13" name="Picture 13"/>
          <p:cNvPicPr>
            <a:picLocks noChangeAspect="1"/>
          </p:cNvPicPr>
          <p:nvPr/>
        </p:nvPicPr>
        <p:blipFill>
          <a:blip r:embed="rId3"/>
          <a:srcRect/>
          <a:stretch>
            <a:fillRect/>
          </a:stretch>
        </p:blipFill>
        <p:spPr>
          <a:xfrm rot="-7094170">
            <a:off x="14148180" y="-2590072"/>
            <a:ext cx="7036829" cy="72375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30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3"/>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3"/>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3"/>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strVal val="#ppt_w+.3"/>
                                          </p:val>
                                        </p:tav>
                                        <p:tav tm="100000">
                                          <p:val>
                                            <p:strVal val="#ppt_w"/>
                                          </p:val>
                                        </p:tav>
                                      </p:tavLst>
                                    </p:anim>
                                    <p:anim calcmode="lin" valueType="num">
                                      <p:cBhvr>
                                        <p:cTn id="28" dur="1000" fill="hold"/>
                                        <p:tgtEl>
                                          <p:spTgt spid="6"/>
                                        </p:tgtEl>
                                        <p:attrNameLst>
                                          <p:attrName>ppt_h</p:attrName>
                                        </p:attrNameLst>
                                      </p:cBhvr>
                                      <p:tavLst>
                                        <p:tav tm="0">
                                          <p:val>
                                            <p:strVal val="#ppt_h"/>
                                          </p:val>
                                        </p:tav>
                                        <p:tav tm="100000">
                                          <p:val>
                                            <p:strVal val="#ppt_h"/>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5" name="Picture 5"/>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6" name="Group 6"/>
          <p:cNvGrpSpPr/>
          <p:nvPr/>
        </p:nvGrpSpPr>
        <p:grpSpPr>
          <a:xfrm>
            <a:off x="8559500" y="2845521"/>
            <a:ext cx="7883360" cy="5119863"/>
            <a:chOff x="0" y="-4233"/>
            <a:chExt cx="10511147" cy="6826483"/>
          </a:xfrm>
        </p:grpSpPr>
        <p:sp>
          <p:nvSpPr>
            <p:cNvPr id="7" name="TextBox 7"/>
            <p:cNvSpPr txBox="1"/>
            <p:nvPr/>
          </p:nvSpPr>
          <p:spPr>
            <a:xfrm>
              <a:off x="0" y="1626983"/>
              <a:ext cx="9818735" cy="5195267"/>
            </a:xfrm>
            <a:prstGeom prst="rect">
              <a:avLst/>
            </a:prstGeom>
          </p:spPr>
          <p:txBody>
            <a:bodyPr lIns="0" tIns="0" rIns="0" bIns="0" rtlCol="0" anchor="t">
              <a:spAutoFit/>
            </a:bodyPr>
            <a:lstStyle/>
            <a:p>
              <a:pPr>
                <a:lnSpc>
                  <a:spcPts val="3380"/>
                </a:lnSpc>
              </a:pPr>
              <a:r>
                <a:rPr lang="vi-VN" sz="2600">
                  <a:solidFill>
                    <a:srgbClr val="000000"/>
                  </a:solidFill>
                  <a:latin typeface="Clear Sans Regular"/>
                </a:rPr>
                <a:t>Tìm hiểu và khảo sát các website blog sinh viên của các website trực tuyến. Từ đó đưa ra được các điểm giống và khác nhau của các trang web và sau đó là đưa ra được điểm khác biệt mà dự án của mình so với các dự án cùng ý tưởng mà đã được triển khai, đưa ra được cái ưu nhược điểm hệ thống mà dự án hướng tới, đáp ứng được những gì từ đó đưa ra những yêu cầu chức năng phù hợp.</a:t>
              </a:r>
              <a:endParaRPr lang="en-US" sz="2600">
                <a:solidFill>
                  <a:srgbClr val="000000"/>
                </a:solidFill>
                <a:latin typeface="Clear Sans Regular"/>
              </a:endParaRPr>
            </a:p>
          </p:txBody>
        </p:sp>
        <p:sp>
          <p:nvSpPr>
            <p:cNvPr id="8" name="TextBox 8"/>
            <p:cNvSpPr txBox="1"/>
            <p:nvPr/>
          </p:nvSpPr>
          <p:spPr>
            <a:xfrm>
              <a:off x="0" y="-4233"/>
              <a:ext cx="10511147" cy="1631216"/>
            </a:xfrm>
            <a:prstGeom prst="rect">
              <a:avLst/>
            </a:prstGeom>
          </p:spPr>
          <p:txBody>
            <a:bodyPr lIns="0" tIns="0" rIns="0" bIns="0" rtlCol="0" anchor="t">
              <a:spAutoFit/>
            </a:bodyPr>
            <a:lstStyle/>
            <a:p>
              <a:pPr>
                <a:lnSpc>
                  <a:spcPts val="10800"/>
                </a:lnSpc>
              </a:pPr>
              <a:r>
                <a:rPr lang="en-US" sz="4800">
                  <a:solidFill>
                    <a:srgbClr val="000000"/>
                  </a:solidFill>
                  <a:latin typeface="Baloo"/>
                </a:rPr>
                <a:t>Phương pháp nghiên cứu</a:t>
              </a:r>
            </a:p>
          </p:txBody>
        </p:sp>
      </p:grpSp>
      <p:sp>
        <p:nvSpPr>
          <p:cNvPr id="9" name="TextBox 9"/>
          <p:cNvSpPr txBox="1"/>
          <p:nvPr/>
        </p:nvSpPr>
        <p:spPr>
          <a:xfrm>
            <a:off x="14111545" y="990600"/>
            <a:ext cx="3147755" cy="559769"/>
          </a:xfrm>
          <a:prstGeom prst="rect">
            <a:avLst/>
          </a:prstGeom>
        </p:spPr>
        <p:txBody>
          <a:bodyPr lIns="0" tIns="0" rIns="0" bIns="0" rtlCol="0" anchor="t">
            <a:spAutoFit/>
          </a:bodyPr>
          <a:lstStyle/>
          <a:p>
            <a:pPr algn="r">
              <a:lnSpc>
                <a:spcPts val="4680"/>
              </a:lnSpc>
              <a:spcBef>
                <a:spcPct val="0"/>
              </a:spcBef>
            </a:pPr>
            <a:r>
              <a:rPr lang="en-US" sz="2800">
                <a:solidFill>
                  <a:srgbClr val="000000"/>
                </a:solidFill>
                <a:latin typeface="Baloo"/>
              </a:rPr>
              <a:t>Nguyễn Thanh Ý</a:t>
            </a:r>
          </a:p>
        </p:txBody>
      </p:sp>
      <p:pic>
        <p:nvPicPr>
          <p:cNvPr id="1026" name="Picture 2" descr="Research Design: Definition, Types &amp; Characteristics | Leverage Edu">
            <a:extLst>
              <a:ext uri="{FF2B5EF4-FFF2-40B4-BE49-F238E27FC236}">
                <a16:creationId xmlns:a16="http://schemas.microsoft.com/office/drawing/2014/main" id="{CF2C6C06-B19C-FA77-E1CD-5E17815ED6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3640625"/>
            <a:ext cx="7364051" cy="460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4862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3"/>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par>
                                <p:cTn id="15" presetID="21" presetClass="entr" presetSubtype="1" fill="hold" nodeType="withEffect">
                                  <p:stCondLst>
                                    <p:cond delay="500"/>
                                  </p:stCondLst>
                                  <p:childTnLst>
                                    <p:set>
                                      <p:cBhvr>
                                        <p:cTn id="16" dur="1" fill="hold">
                                          <p:stCondLst>
                                            <p:cond delay="0"/>
                                          </p:stCondLst>
                                        </p:cTn>
                                        <p:tgtEl>
                                          <p:spTgt spid="1026"/>
                                        </p:tgtEl>
                                        <p:attrNameLst>
                                          <p:attrName>style.visibility</p:attrName>
                                        </p:attrNameLst>
                                      </p:cBhvr>
                                      <p:to>
                                        <p:strVal val="visible"/>
                                      </p:to>
                                    </p:set>
                                    <p:animEffect transition="in" filter="wheel(1)">
                                      <p:cBhvr>
                                        <p:cTn id="17" dur="2000"/>
                                        <p:tgtEl>
                                          <p:spTgt spid="1026"/>
                                        </p:tgtEl>
                                      </p:cBhvr>
                                    </p:animEffect>
                                  </p:childTnLst>
                                </p:cTn>
                              </p:par>
                              <p:par>
                                <p:cTn id="18" presetID="2" presetClass="entr" presetSubtype="2" fill="hold" nodeType="withEffect">
                                  <p:stCondLst>
                                    <p:cond delay="26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par>
                                <p:cTn id="22" presetID="38" presetClass="entr" presetSubtype="0" accel="50000" fill="hold" grpId="0" nodeType="withEffect">
                                  <p:stCondLst>
                                    <p:cond delay="2600"/>
                                  </p:stCondLst>
                                  <p:iterate type="lt">
                                    <p:tmPct val="0"/>
                                  </p:iterate>
                                  <p:childTnLst>
                                    <p:set>
                                      <p:cBhvr>
                                        <p:cTn id="23" dur="1" fill="hold">
                                          <p:stCondLst>
                                            <p:cond delay="0"/>
                                          </p:stCondLst>
                                        </p:cTn>
                                        <p:tgtEl>
                                          <p:spTgt spid="9"/>
                                        </p:tgtEl>
                                        <p:attrNameLst>
                                          <p:attrName>style.visibility</p:attrName>
                                        </p:attrNameLst>
                                      </p:cBhvr>
                                      <p:to>
                                        <p:strVal val="visible"/>
                                      </p:to>
                                    </p:set>
                                    <p:set>
                                      <p:cBhvr>
                                        <p:cTn id="24" dur="455" fill="hold">
                                          <p:stCondLst>
                                            <p:cond delay="0"/>
                                          </p:stCondLst>
                                        </p:cTn>
                                        <p:tgtEl>
                                          <p:spTgt spid="9"/>
                                        </p:tgtEl>
                                        <p:attrNameLst>
                                          <p:attrName>style.rotation</p:attrName>
                                        </p:attrNameLst>
                                      </p:cBhvr>
                                      <p:to>
                                        <p:strVal val="-45.0"/>
                                      </p:to>
                                    </p:set>
                                    <p:anim calcmode="lin" valueType="num">
                                      <p:cBhvr>
                                        <p:cTn id="25"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4596181"/>
            <a:ext cx="7074427" cy="982961"/>
          </a:xfrm>
          <a:prstGeom prst="rect">
            <a:avLst/>
          </a:prstGeom>
        </p:spPr>
        <p:txBody>
          <a:bodyPr lIns="0" tIns="0" rIns="0" bIns="0" rtlCol="0" anchor="t">
            <a:spAutoFit/>
          </a:bodyPr>
          <a:lstStyle/>
          <a:p>
            <a:pPr>
              <a:lnSpc>
                <a:spcPts val="8280"/>
              </a:lnSpc>
            </a:pPr>
            <a:r>
              <a:rPr lang="en-US" sz="4800">
                <a:solidFill>
                  <a:srgbClr val="000000"/>
                </a:solidFill>
                <a:latin typeface="Baloo"/>
              </a:rPr>
              <a:t>Phương pháp thực hiện</a:t>
            </a:r>
          </a:p>
        </p:txBody>
      </p:sp>
      <p:grpSp>
        <p:nvGrpSpPr>
          <p:cNvPr id="3" name="Group 3"/>
          <p:cNvGrpSpPr/>
          <p:nvPr/>
        </p:nvGrpSpPr>
        <p:grpSpPr>
          <a:xfrm>
            <a:off x="9601284" y="1670948"/>
            <a:ext cx="7519468" cy="1296704"/>
            <a:chOff x="0" y="-39229"/>
            <a:chExt cx="10025958" cy="1728936"/>
          </a:xfrm>
        </p:grpSpPr>
        <p:sp>
          <p:nvSpPr>
            <p:cNvPr id="4" name="TextBox 4"/>
            <p:cNvSpPr txBox="1"/>
            <p:nvPr/>
          </p:nvSpPr>
          <p:spPr>
            <a:xfrm>
              <a:off x="1211311" y="-17426"/>
              <a:ext cx="8814647" cy="1707133"/>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Khảo sát và đưa ra hết tất cả các chức năng cần thiết và có thể có của hệ thống, đối tượng người dùng </a:t>
              </a:r>
            </a:p>
          </p:txBody>
        </p:sp>
        <p:sp>
          <p:nvSpPr>
            <p:cNvPr id="5" name="TextBox 5"/>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01</a:t>
              </a:r>
            </a:p>
          </p:txBody>
        </p:sp>
      </p:grpSp>
      <p:grpSp>
        <p:nvGrpSpPr>
          <p:cNvPr id="6" name="Group 6"/>
          <p:cNvGrpSpPr/>
          <p:nvPr/>
        </p:nvGrpSpPr>
        <p:grpSpPr>
          <a:xfrm>
            <a:off x="9601284" y="3189101"/>
            <a:ext cx="7519468" cy="860687"/>
            <a:chOff x="0" y="-39229"/>
            <a:chExt cx="10025958" cy="1147582"/>
          </a:xfrm>
        </p:grpSpPr>
        <p:sp>
          <p:nvSpPr>
            <p:cNvPr id="7" name="TextBox 7"/>
            <p:cNvSpPr txBox="1"/>
            <p:nvPr/>
          </p:nvSpPr>
          <p:spPr>
            <a:xfrm>
              <a:off x="1211311" y="-17426"/>
              <a:ext cx="8814647" cy="1125779"/>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Đưa ra use case và phân tích chi tiết từng chức năng</a:t>
              </a:r>
            </a:p>
          </p:txBody>
        </p:sp>
        <p:sp>
          <p:nvSpPr>
            <p:cNvPr id="8" name="TextBox 8"/>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02</a:t>
              </a:r>
            </a:p>
          </p:txBody>
        </p:sp>
      </p:grpSp>
      <p:grpSp>
        <p:nvGrpSpPr>
          <p:cNvPr id="9" name="Group 9"/>
          <p:cNvGrpSpPr/>
          <p:nvPr/>
        </p:nvGrpSpPr>
        <p:grpSpPr>
          <a:xfrm>
            <a:off x="9601284" y="4439309"/>
            <a:ext cx="7519468" cy="1296704"/>
            <a:chOff x="0" y="-39229"/>
            <a:chExt cx="10025958" cy="1728936"/>
          </a:xfrm>
        </p:grpSpPr>
        <p:sp>
          <p:nvSpPr>
            <p:cNvPr id="10" name="TextBox 10"/>
            <p:cNvSpPr txBox="1"/>
            <p:nvPr/>
          </p:nvSpPr>
          <p:spPr>
            <a:xfrm>
              <a:off x="1211311" y="-17426"/>
              <a:ext cx="8814647" cy="1707133"/>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Thiết kế cơ sở dữ liệu có thể đáp ứng được việc lưu trữ thông tin của hệ thống với các chức năng trên</a:t>
              </a:r>
            </a:p>
          </p:txBody>
        </p:sp>
        <p:sp>
          <p:nvSpPr>
            <p:cNvPr id="11" name="TextBox 11"/>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03</a:t>
              </a:r>
            </a:p>
          </p:txBody>
        </p:sp>
      </p:grpSp>
      <p:grpSp>
        <p:nvGrpSpPr>
          <p:cNvPr id="12" name="Group 12"/>
          <p:cNvGrpSpPr/>
          <p:nvPr/>
        </p:nvGrpSpPr>
        <p:grpSpPr>
          <a:xfrm>
            <a:off x="9601284" y="5957462"/>
            <a:ext cx="7519468" cy="860686"/>
            <a:chOff x="0" y="-39229"/>
            <a:chExt cx="10025958" cy="1147580"/>
          </a:xfrm>
        </p:grpSpPr>
        <p:sp>
          <p:nvSpPr>
            <p:cNvPr id="13" name="TextBox 13"/>
            <p:cNvSpPr txBox="1"/>
            <p:nvPr/>
          </p:nvSpPr>
          <p:spPr>
            <a:xfrm>
              <a:off x="1211311" y="-17426"/>
              <a:ext cx="8814647" cy="1125777"/>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Thiết kế giao diện chung từ những yêu cầu đã đề ra.</a:t>
              </a:r>
            </a:p>
          </p:txBody>
        </p:sp>
        <p:sp>
          <p:nvSpPr>
            <p:cNvPr id="14" name="TextBox 14"/>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04</a:t>
              </a:r>
            </a:p>
          </p:txBody>
        </p:sp>
      </p:grpSp>
      <p:grpSp>
        <p:nvGrpSpPr>
          <p:cNvPr id="15" name="Group 15"/>
          <p:cNvGrpSpPr/>
          <p:nvPr/>
        </p:nvGrpSpPr>
        <p:grpSpPr>
          <a:xfrm>
            <a:off x="9601284" y="7232444"/>
            <a:ext cx="7519468" cy="1296704"/>
            <a:chOff x="0" y="-39229"/>
            <a:chExt cx="10025958" cy="1728936"/>
          </a:xfrm>
        </p:grpSpPr>
        <p:sp>
          <p:nvSpPr>
            <p:cNvPr id="16" name="TextBox 16"/>
            <p:cNvSpPr txBox="1"/>
            <p:nvPr/>
          </p:nvSpPr>
          <p:spPr>
            <a:xfrm>
              <a:off x="1211311" y="-17426"/>
              <a:ext cx="8814647" cy="1707133"/>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Nghiên cứu và thực hiện các giải pháp của các vấn đề khi gặp phải trong các chức năng của hệ thống </a:t>
              </a:r>
            </a:p>
          </p:txBody>
        </p:sp>
        <p:sp>
          <p:nvSpPr>
            <p:cNvPr id="17" name="TextBox 17"/>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05</a:t>
              </a:r>
            </a:p>
          </p:txBody>
        </p:sp>
      </p:grpSp>
      <p:pic>
        <p:nvPicPr>
          <p:cNvPr id="18" name="Picture 18"/>
          <p:cNvPicPr>
            <a:picLocks noChangeAspect="1"/>
          </p:cNvPicPr>
          <p:nvPr/>
        </p:nvPicPr>
        <p:blipFill>
          <a:blip r:embed="rId2"/>
          <a:srcRect/>
          <a:stretch>
            <a:fillRect/>
          </a:stretch>
        </p:blipFill>
        <p:spPr>
          <a:xfrm flipH="1">
            <a:off x="-21944" y="0"/>
            <a:ext cx="11958233" cy="2098730"/>
          </a:xfrm>
          <a:prstGeom prst="rect">
            <a:avLst/>
          </a:prstGeom>
        </p:spPr>
      </p:pic>
      <p:pic>
        <p:nvPicPr>
          <p:cNvPr id="19" name="Picture 19"/>
          <p:cNvPicPr>
            <a:picLocks noChangeAspect="1"/>
          </p:cNvPicPr>
          <p:nvPr/>
        </p:nvPicPr>
        <p:blipFill>
          <a:blip r:embed="rId3"/>
          <a:srcRect r="64034" b="46739"/>
          <a:stretch>
            <a:fillRect/>
          </a:stretch>
        </p:blipFill>
        <p:spPr>
          <a:xfrm rot="5400000" flipH="1" flipV="1">
            <a:off x="1041561" y="4941242"/>
            <a:ext cx="4331879" cy="6415001"/>
          </a:xfrm>
          <a:prstGeom prst="rect">
            <a:avLst/>
          </a:prstGeom>
        </p:spPr>
      </p:pic>
      <p:grpSp>
        <p:nvGrpSpPr>
          <p:cNvPr id="20" name="Group 12">
            <a:extLst>
              <a:ext uri="{FF2B5EF4-FFF2-40B4-BE49-F238E27FC236}">
                <a16:creationId xmlns:a16="http://schemas.microsoft.com/office/drawing/2014/main" id="{B2A4A19A-318D-F1EB-E540-B3D5BD9B85BD}"/>
              </a:ext>
            </a:extLst>
          </p:cNvPr>
          <p:cNvGrpSpPr/>
          <p:nvPr/>
        </p:nvGrpSpPr>
        <p:grpSpPr>
          <a:xfrm>
            <a:off x="9601284" y="8959796"/>
            <a:ext cx="7519468" cy="602729"/>
            <a:chOff x="0" y="-39229"/>
            <a:chExt cx="10025958" cy="803638"/>
          </a:xfrm>
        </p:grpSpPr>
        <p:sp>
          <p:nvSpPr>
            <p:cNvPr id="21" name="TextBox 13">
              <a:extLst>
                <a:ext uri="{FF2B5EF4-FFF2-40B4-BE49-F238E27FC236}">
                  <a16:creationId xmlns:a16="http://schemas.microsoft.com/office/drawing/2014/main" id="{F46D0D99-551F-7059-D274-E4F2B263FA91}"/>
                </a:ext>
              </a:extLst>
            </p:cNvPr>
            <p:cNvSpPr txBox="1"/>
            <p:nvPr/>
          </p:nvSpPr>
          <p:spPr>
            <a:xfrm>
              <a:off x="1211311" y="-17426"/>
              <a:ext cx="8814647" cy="544422"/>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Quản lý mã nguồn của hệ thống</a:t>
              </a:r>
            </a:p>
          </p:txBody>
        </p:sp>
        <p:sp>
          <p:nvSpPr>
            <p:cNvPr id="22" name="TextBox 14">
              <a:extLst>
                <a:ext uri="{FF2B5EF4-FFF2-40B4-BE49-F238E27FC236}">
                  <a16:creationId xmlns:a16="http://schemas.microsoft.com/office/drawing/2014/main" id="{B54D112A-D372-344A-D397-A4D77E6F6722}"/>
                </a:ext>
              </a:extLst>
            </p:cNvPr>
            <p:cNvSpPr txBox="1"/>
            <p:nvPr/>
          </p:nvSpPr>
          <p:spPr>
            <a:xfrm>
              <a:off x="0" y="-39229"/>
              <a:ext cx="998212" cy="803638"/>
            </a:xfrm>
            <a:prstGeom prst="rect">
              <a:avLst/>
            </a:prstGeom>
          </p:spPr>
          <p:txBody>
            <a:bodyPr lIns="0" tIns="0" rIns="0" bIns="0" rtlCol="0" anchor="t">
              <a:spAutoFit/>
            </a:bodyPr>
            <a:lstStyle/>
            <a:p>
              <a:pPr>
                <a:lnSpc>
                  <a:spcPts val="4680"/>
                </a:lnSpc>
              </a:pPr>
              <a:r>
                <a:rPr lang="en-US" sz="3600">
                  <a:solidFill>
                    <a:srgbClr val="000000"/>
                  </a:solidFill>
                  <a:latin typeface="Baloo"/>
                </a:rPr>
                <a:t>06</a:t>
              </a:r>
            </a:p>
          </p:txBody>
        </p:sp>
      </p:grpSp>
      <p:sp>
        <p:nvSpPr>
          <p:cNvPr id="23" name="TextBox 15">
            <a:extLst>
              <a:ext uri="{FF2B5EF4-FFF2-40B4-BE49-F238E27FC236}">
                <a16:creationId xmlns:a16="http://schemas.microsoft.com/office/drawing/2014/main" id="{E0ABD1FF-343D-56F8-43A3-1CE41E8CAE4A}"/>
              </a:ext>
            </a:extLst>
          </p:cNvPr>
          <p:cNvSpPr txBox="1"/>
          <p:nvPr/>
        </p:nvSpPr>
        <p:spPr>
          <a:xfrm>
            <a:off x="1028700" y="489596"/>
            <a:ext cx="3147755" cy="559769"/>
          </a:xfrm>
          <a:prstGeom prst="rect">
            <a:avLst/>
          </a:prstGeom>
        </p:spPr>
        <p:txBody>
          <a:bodyPr lIns="0" tIns="0" rIns="0" bIns="0" rtlCol="0" anchor="t">
            <a:spAutoFit/>
          </a:bodyPr>
          <a:lstStyle/>
          <a:p>
            <a:pPr algn="just">
              <a:lnSpc>
                <a:spcPts val="4680"/>
              </a:lnSpc>
              <a:spcBef>
                <a:spcPct val="0"/>
              </a:spcBef>
            </a:pPr>
            <a:r>
              <a:rPr lang="en-US" sz="2800">
                <a:latin typeface="Baloo"/>
              </a:rPr>
              <a:t>Nguyễn Thanh Ý</a:t>
            </a:r>
          </a:p>
        </p:txBody>
      </p:sp>
    </p:spTree>
    <p:extLst>
      <p:ext uri="{BB962C8B-B14F-4D97-AF65-F5344CB8AC3E}">
        <p14:creationId xmlns:p14="http://schemas.microsoft.com/office/powerpoint/2010/main" val="25910182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3"/>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strVal val="#ppt_w+.3"/>
                                          </p:val>
                                        </p:tav>
                                        <p:tav tm="100000">
                                          <p:val>
                                            <p:strVal val="#ppt_w"/>
                                          </p:val>
                                        </p:tav>
                                      </p:tavLst>
                                    </p:anim>
                                    <p:anim calcmode="lin" valueType="num">
                                      <p:cBhvr>
                                        <p:cTn id="13" dur="1000" fill="hold"/>
                                        <p:tgtEl>
                                          <p:spTgt spid="19"/>
                                        </p:tgtEl>
                                        <p:attrNameLst>
                                          <p:attrName>ppt_h</p:attrName>
                                        </p:attrNameLst>
                                      </p:cBhvr>
                                      <p:tavLst>
                                        <p:tav tm="0">
                                          <p:val>
                                            <p:strVal val="#ppt_h"/>
                                          </p:val>
                                        </p:tav>
                                        <p:tav tm="100000">
                                          <p:val>
                                            <p:strVal val="#ppt_h"/>
                                          </p:val>
                                        </p:tav>
                                      </p:tavLst>
                                    </p:anim>
                                    <p:animEffect transition="in" filter="fade">
                                      <p:cBhvr>
                                        <p:cTn id="14" dur="10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0"/>
                                  </p:iterate>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anim calcmode="lin" valueType="num">
                                      <p:cBhvr>
                                        <p:cTn id="21"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2"/>
                                        </p:tgtEl>
                                      </p:cBhvr>
                                    </p:animEffect>
                                  </p:childTnLst>
                                </p:cTn>
                              </p:par>
                              <p:par>
                                <p:cTn id="24" presetID="38" presetClass="entr" presetSubtype="0" accel="50000" fill="hold" grpId="0" nodeType="withEffect">
                                  <p:stCondLst>
                                    <p:cond delay="300"/>
                                  </p:stCondLst>
                                  <p:iterate type="lt">
                                    <p:tmPct val="0"/>
                                  </p:iterate>
                                  <p:childTnLst>
                                    <p:set>
                                      <p:cBhvr>
                                        <p:cTn id="25" dur="1" fill="hold">
                                          <p:stCondLst>
                                            <p:cond delay="0"/>
                                          </p:stCondLst>
                                        </p:cTn>
                                        <p:tgtEl>
                                          <p:spTgt spid="23"/>
                                        </p:tgtEl>
                                        <p:attrNameLst>
                                          <p:attrName>style.visibility</p:attrName>
                                        </p:attrNameLst>
                                      </p:cBhvr>
                                      <p:to>
                                        <p:strVal val="visible"/>
                                      </p:to>
                                    </p:set>
                                    <p:set>
                                      <p:cBhvr>
                                        <p:cTn id="26" dur="455" fill="hold">
                                          <p:stCondLst>
                                            <p:cond delay="0"/>
                                          </p:stCondLst>
                                        </p:cTn>
                                        <p:tgtEl>
                                          <p:spTgt spid="23"/>
                                        </p:tgtEl>
                                        <p:attrNameLst>
                                          <p:attrName>style.rotation</p:attrName>
                                        </p:attrNameLst>
                                      </p:cBhvr>
                                      <p:to>
                                        <p:strVal val="-45.0"/>
                                      </p:to>
                                    </p:set>
                                    <p:anim calcmode="lin" valueType="num">
                                      <p:cBhvr>
                                        <p:cTn id="27" dur="455" fill="hold">
                                          <p:stCondLst>
                                            <p:cond delay="455"/>
                                          </p:stCondLst>
                                        </p:cTn>
                                        <p:tgtEl>
                                          <p:spTgt spid="23"/>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3"/>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3"/>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3"/>
                                        </p:tgtEl>
                                        <p:attrNameLst>
                                          <p:attrName>ppt_y</p:attrName>
                                        </p:attrNameLst>
                                      </p:cBhvr>
                                      <p:tavLst>
                                        <p:tav tm="0">
                                          <p:val>
                                            <p:strVal val="#ppt_y-(0.354*#ppt_w-0.172*#ppt_h)"/>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1+#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1+#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1+#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1+#ppt_w/2"/>
                                          </p:val>
                                        </p:tav>
                                        <p:tav tm="100000">
                                          <p:val>
                                            <p:strVal val="#ppt_x"/>
                                          </p:val>
                                        </p:tav>
                                      </p:tavLst>
                                    </p:anim>
                                    <p:anim calcmode="lin" valueType="num">
                                      <p:cBhvr additive="base">
                                        <p:cTn id="6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B9BC3-597C-1A89-464F-63DDBC6CC4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9690" y="92250"/>
            <a:ext cx="6850117" cy="10194750"/>
          </a:xfrm>
          <a:prstGeom prst="rect">
            <a:avLst/>
          </a:prstGeom>
          <a:noFill/>
          <a:ln>
            <a:noFill/>
          </a:ln>
        </p:spPr>
      </p:pic>
      <p:sp>
        <p:nvSpPr>
          <p:cNvPr id="16" name="TextBox 15">
            <a:extLst>
              <a:ext uri="{FF2B5EF4-FFF2-40B4-BE49-F238E27FC236}">
                <a16:creationId xmlns:a16="http://schemas.microsoft.com/office/drawing/2014/main" id="{5B0F9591-C558-4667-C20A-CF287519B4C0}"/>
              </a:ext>
            </a:extLst>
          </p:cNvPr>
          <p:cNvSpPr txBox="1"/>
          <p:nvPr/>
        </p:nvSpPr>
        <p:spPr>
          <a:xfrm>
            <a:off x="685800" y="4789557"/>
            <a:ext cx="4724400" cy="707886"/>
          </a:xfrm>
          <a:prstGeom prst="rect">
            <a:avLst/>
          </a:prstGeom>
          <a:noFill/>
        </p:spPr>
        <p:txBody>
          <a:bodyPr wrap="square" rtlCol="0">
            <a:spAutoFit/>
          </a:bodyPr>
          <a:lstStyle/>
          <a:p>
            <a:r>
              <a:rPr lang="en-US" sz="4000">
                <a:solidFill>
                  <a:schemeClr val="bg1"/>
                </a:solidFill>
                <a:latin typeface="Baloo" panose="020B0604020202020204" charset="0"/>
                <a:cs typeface="Baloo" panose="020B0604020202020204" charset="0"/>
              </a:rPr>
              <a:t>Sơ đồ use case</a:t>
            </a:r>
          </a:p>
        </p:txBody>
      </p:sp>
      <p:pic>
        <p:nvPicPr>
          <p:cNvPr id="17" name="Picture 16">
            <a:extLst>
              <a:ext uri="{FF2B5EF4-FFF2-40B4-BE49-F238E27FC236}">
                <a16:creationId xmlns:a16="http://schemas.microsoft.com/office/drawing/2014/main" id="{ACA6F3B6-9375-DCB4-63B1-6164772DA56A}"/>
              </a:ext>
            </a:extLst>
          </p:cNvPr>
          <p:cNvPicPr>
            <a:picLocks noChangeAspect="1"/>
          </p:cNvPicPr>
          <p:nvPr/>
        </p:nvPicPr>
        <p:blipFill>
          <a:blip r:embed="rId4"/>
          <a:srcRect/>
          <a:stretch>
            <a:fillRect/>
          </a:stretch>
        </p:blipFill>
        <p:spPr>
          <a:xfrm>
            <a:off x="13792200" y="7277100"/>
            <a:ext cx="5486400" cy="5191435"/>
          </a:xfrm>
          <a:prstGeom prst="rect">
            <a:avLst/>
          </a:prstGeom>
        </p:spPr>
      </p:pic>
      <p:sp>
        <p:nvSpPr>
          <p:cNvPr id="18" name="TextBox 15">
            <a:extLst>
              <a:ext uri="{FF2B5EF4-FFF2-40B4-BE49-F238E27FC236}">
                <a16:creationId xmlns:a16="http://schemas.microsoft.com/office/drawing/2014/main" id="{772C784D-F4DB-22E4-3987-754365843599}"/>
              </a:ext>
            </a:extLst>
          </p:cNvPr>
          <p:cNvSpPr txBox="1"/>
          <p:nvPr/>
        </p:nvSpPr>
        <p:spPr>
          <a:xfrm>
            <a:off x="14961522" y="9182100"/>
            <a:ext cx="3147755" cy="559769"/>
          </a:xfrm>
          <a:prstGeom prst="rect">
            <a:avLst/>
          </a:prstGeom>
        </p:spPr>
        <p:txBody>
          <a:bodyPr lIns="0" tIns="0" rIns="0" bIns="0" rtlCol="0" anchor="t">
            <a:spAutoFit/>
          </a:bodyPr>
          <a:lstStyle/>
          <a:p>
            <a:pPr algn="just">
              <a:lnSpc>
                <a:spcPts val="4680"/>
              </a:lnSpc>
              <a:spcBef>
                <a:spcPct val="0"/>
              </a:spcBef>
            </a:pPr>
            <a:r>
              <a:rPr lang="en-US" sz="2800">
                <a:solidFill>
                  <a:schemeClr val="bg1"/>
                </a:solidFill>
                <a:latin typeface="Baloo"/>
              </a:rPr>
              <a:t>Nguyễn Thanh Ý</a:t>
            </a:r>
          </a:p>
        </p:txBody>
      </p:sp>
    </p:spTree>
    <p:extLst>
      <p:ext uri="{BB962C8B-B14F-4D97-AF65-F5344CB8AC3E}">
        <p14:creationId xmlns:p14="http://schemas.microsoft.com/office/powerpoint/2010/main" val="6619965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3"/>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0"/>
                                  </p:iterate>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6"/>
                                        </p:tgtEl>
                                        <p:attrNameLst>
                                          <p:attrName>ppt_y</p:attrName>
                                        </p:attrNameLst>
                                      </p:cBhvr>
                                      <p:tavLst>
                                        <p:tav tm="0">
                                          <p:val>
                                            <p:strVal val="#ppt_y"/>
                                          </p:val>
                                        </p:tav>
                                        <p:tav tm="100000">
                                          <p:val>
                                            <p:strVal val="#ppt_y"/>
                                          </p:val>
                                        </p:tav>
                                      </p:tavLst>
                                    </p:anim>
                                    <p:anim calcmode="lin" valueType="num">
                                      <p:cBhvr>
                                        <p:cTn id="16"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6"/>
                                        </p:tgtEl>
                                      </p:cBhvr>
                                    </p:animEffect>
                                  </p:childTnLst>
                                </p:cTn>
                              </p:par>
                              <p:par>
                                <p:cTn id="19" presetID="21" presetClass="entr" presetSubtype="1"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heel(1)">
                                      <p:cBhvr>
                                        <p:cTn id="21" dur="1000"/>
                                        <p:tgtEl>
                                          <p:spTgt spid="2"/>
                                        </p:tgtEl>
                                      </p:cBhvr>
                                    </p:animEffect>
                                  </p:childTnLst>
                                </p:cTn>
                              </p:par>
                              <p:par>
                                <p:cTn id="22" presetID="38" presetClass="entr" presetSubtype="0" accel="50000" fill="hold" grpId="0" nodeType="withEffect">
                                  <p:stCondLst>
                                    <p:cond delay="0"/>
                                  </p:stCondLst>
                                  <p:iterate type="lt">
                                    <p:tmPct val="0"/>
                                  </p:iterate>
                                  <p:childTnLst>
                                    <p:set>
                                      <p:cBhvr>
                                        <p:cTn id="23" dur="1" fill="hold">
                                          <p:stCondLst>
                                            <p:cond delay="0"/>
                                          </p:stCondLst>
                                        </p:cTn>
                                        <p:tgtEl>
                                          <p:spTgt spid="18"/>
                                        </p:tgtEl>
                                        <p:attrNameLst>
                                          <p:attrName>style.visibility</p:attrName>
                                        </p:attrNameLst>
                                      </p:cBhvr>
                                      <p:to>
                                        <p:strVal val="visible"/>
                                      </p:to>
                                    </p:set>
                                    <p:set>
                                      <p:cBhvr>
                                        <p:cTn id="24" dur="455" fill="hold">
                                          <p:stCondLst>
                                            <p:cond delay="0"/>
                                          </p:stCondLst>
                                        </p:cTn>
                                        <p:tgtEl>
                                          <p:spTgt spid="18"/>
                                        </p:tgtEl>
                                        <p:attrNameLst>
                                          <p:attrName>style.rotation</p:attrName>
                                        </p:attrNameLst>
                                      </p:cBhvr>
                                      <p:to>
                                        <p:strVal val="-45.0"/>
                                      </p:to>
                                    </p:set>
                                    <p:anim calcmode="lin" valueType="num">
                                      <p:cBhvr>
                                        <p:cTn id="25" dur="455" fill="hold">
                                          <p:stCondLst>
                                            <p:cond delay="455"/>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18"/>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B0F9591-C558-4667-C20A-CF287519B4C0}"/>
              </a:ext>
            </a:extLst>
          </p:cNvPr>
          <p:cNvSpPr txBox="1"/>
          <p:nvPr/>
        </p:nvSpPr>
        <p:spPr>
          <a:xfrm>
            <a:off x="533400" y="4492548"/>
            <a:ext cx="3810000" cy="1323439"/>
          </a:xfrm>
          <a:prstGeom prst="rect">
            <a:avLst/>
          </a:prstGeom>
          <a:noFill/>
        </p:spPr>
        <p:txBody>
          <a:bodyPr wrap="square" rtlCol="0">
            <a:spAutoFit/>
          </a:bodyPr>
          <a:lstStyle/>
          <a:p>
            <a:r>
              <a:rPr lang="en-US" sz="4000">
                <a:solidFill>
                  <a:schemeClr val="bg1"/>
                </a:solidFill>
                <a:latin typeface="Baloo" panose="020B0604020202020204" charset="0"/>
                <a:cs typeface="Baloo" panose="020B0604020202020204" charset="0"/>
              </a:rPr>
              <a:t>Database diagram</a:t>
            </a:r>
          </a:p>
        </p:txBody>
      </p:sp>
      <p:pic>
        <p:nvPicPr>
          <p:cNvPr id="3" name="Picture 2">
            <a:extLst>
              <a:ext uri="{FF2B5EF4-FFF2-40B4-BE49-F238E27FC236}">
                <a16:creationId xmlns:a16="http://schemas.microsoft.com/office/drawing/2014/main" id="{C2B26FF3-93B2-6D19-EBB2-41CCEB357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9204"/>
            <a:ext cx="10820400" cy="10290128"/>
          </a:xfrm>
          <a:prstGeom prst="rect">
            <a:avLst/>
          </a:prstGeom>
        </p:spPr>
      </p:pic>
      <p:pic>
        <p:nvPicPr>
          <p:cNvPr id="5" name="Picture 4">
            <a:extLst>
              <a:ext uri="{FF2B5EF4-FFF2-40B4-BE49-F238E27FC236}">
                <a16:creationId xmlns:a16="http://schemas.microsoft.com/office/drawing/2014/main" id="{18E4101B-8A6C-03C0-B3A0-531E5846EA00}"/>
              </a:ext>
            </a:extLst>
          </p:cNvPr>
          <p:cNvPicPr>
            <a:picLocks noChangeAspect="1"/>
          </p:cNvPicPr>
          <p:nvPr/>
        </p:nvPicPr>
        <p:blipFill>
          <a:blip r:embed="rId4"/>
          <a:srcRect/>
          <a:stretch>
            <a:fillRect/>
          </a:stretch>
        </p:blipFill>
        <p:spPr>
          <a:xfrm>
            <a:off x="14401800" y="7146151"/>
            <a:ext cx="5486400" cy="5191435"/>
          </a:xfrm>
          <a:prstGeom prst="rect">
            <a:avLst/>
          </a:prstGeom>
        </p:spPr>
      </p:pic>
      <p:sp>
        <p:nvSpPr>
          <p:cNvPr id="6" name="TextBox 15">
            <a:extLst>
              <a:ext uri="{FF2B5EF4-FFF2-40B4-BE49-F238E27FC236}">
                <a16:creationId xmlns:a16="http://schemas.microsoft.com/office/drawing/2014/main" id="{724CE977-BAB9-5027-699E-C931E6825C5E}"/>
              </a:ext>
            </a:extLst>
          </p:cNvPr>
          <p:cNvSpPr txBox="1"/>
          <p:nvPr/>
        </p:nvSpPr>
        <p:spPr>
          <a:xfrm>
            <a:off x="14961522" y="9182100"/>
            <a:ext cx="3147755" cy="559769"/>
          </a:xfrm>
          <a:prstGeom prst="rect">
            <a:avLst/>
          </a:prstGeom>
        </p:spPr>
        <p:txBody>
          <a:bodyPr lIns="0" tIns="0" rIns="0" bIns="0" rtlCol="0" anchor="t">
            <a:spAutoFit/>
          </a:bodyPr>
          <a:lstStyle/>
          <a:p>
            <a:pPr algn="just">
              <a:lnSpc>
                <a:spcPts val="4680"/>
              </a:lnSpc>
              <a:spcBef>
                <a:spcPct val="0"/>
              </a:spcBef>
            </a:pPr>
            <a:r>
              <a:rPr lang="en-US" sz="2800">
                <a:solidFill>
                  <a:schemeClr val="bg1"/>
                </a:solidFill>
                <a:latin typeface="Baloo"/>
              </a:rPr>
              <a:t>Nguyễn Thanh Ý</a:t>
            </a:r>
          </a:p>
        </p:txBody>
      </p:sp>
    </p:spTree>
    <p:extLst>
      <p:ext uri="{BB962C8B-B14F-4D97-AF65-F5344CB8AC3E}">
        <p14:creationId xmlns:p14="http://schemas.microsoft.com/office/powerpoint/2010/main" val="39400188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0"/>
                                  </p:iterate>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6"/>
                                        </p:tgtEl>
                                        <p:attrNameLst>
                                          <p:attrName>ppt_y</p:attrName>
                                        </p:attrNameLst>
                                      </p:cBhvr>
                                      <p:tavLst>
                                        <p:tav tm="0">
                                          <p:val>
                                            <p:strVal val="#ppt_y"/>
                                          </p:val>
                                        </p:tav>
                                        <p:tav tm="100000">
                                          <p:val>
                                            <p:strVal val="#ppt_y"/>
                                          </p:val>
                                        </p:tav>
                                      </p:tavLst>
                                    </p:anim>
                                    <p:anim calcmode="lin" valueType="num">
                                      <p:cBhvr>
                                        <p:cTn id="16"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6"/>
                                        </p:tgtEl>
                                      </p:cBhvr>
                                    </p:animEffect>
                                  </p:childTnLst>
                                </p:cTn>
                              </p:par>
                              <p:par>
                                <p:cTn id="19" presetID="21" presetClass="entr" presetSubtype="1"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heel(1)">
                                      <p:cBhvr>
                                        <p:cTn id="21" dur="1000"/>
                                        <p:tgtEl>
                                          <p:spTgt spid="3"/>
                                        </p:tgtEl>
                                      </p:cBhvr>
                                    </p:animEffect>
                                  </p:childTnLst>
                                </p:cTn>
                              </p:par>
                              <p:par>
                                <p:cTn id="22" presetID="38" presetClass="entr" presetSubtype="0" accel="50000" fill="hold" grpId="0" nodeType="withEffect">
                                  <p:stCondLst>
                                    <p:cond delay="300"/>
                                  </p:stCondLst>
                                  <p:iterate type="lt">
                                    <p:tmPct val="0"/>
                                  </p:iterate>
                                  <p:childTnLst>
                                    <p:set>
                                      <p:cBhvr>
                                        <p:cTn id="23" dur="1" fill="hold">
                                          <p:stCondLst>
                                            <p:cond delay="0"/>
                                          </p:stCondLst>
                                        </p:cTn>
                                        <p:tgtEl>
                                          <p:spTgt spid="6"/>
                                        </p:tgtEl>
                                        <p:attrNameLst>
                                          <p:attrName>style.visibility</p:attrName>
                                        </p:attrNameLst>
                                      </p:cBhvr>
                                      <p:to>
                                        <p:strVal val="visible"/>
                                      </p:to>
                                    </p:set>
                                    <p:set>
                                      <p:cBhvr>
                                        <p:cTn id="24" dur="455" fill="hold">
                                          <p:stCondLst>
                                            <p:cond delay="0"/>
                                          </p:stCondLst>
                                        </p:cTn>
                                        <p:tgtEl>
                                          <p:spTgt spid="6"/>
                                        </p:tgtEl>
                                        <p:attrNameLst>
                                          <p:attrName>style.rotation</p:attrName>
                                        </p:attrNameLst>
                                      </p:cBhvr>
                                      <p:to>
                                        <p:strVal val="-45.0"/>
                                      </p:to>
                                    </p:set>
                                    <p:anim calcmode="lin" valueType="num">
                                      <p:cBhvr>
                                        <p:cTn id="25"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A6607-A5B6-DF1D-4D5A-443D607EDB17}"/>
              </a:ext>
            </a:extLst>
          </p:cNvPr>
          <p:cNvSpPr txBox="1"/>
          <p:nvPr/>
        </p:nvSpPr>
        <p:spPr>
          <a:xfrm>
            <a:off x="381000" y="266700"/>
            <a:ext cx="4724400" cy="707886"/>
          </a:xfrm>
          <a:prstGeom prst="rect">
            <a:avLst/>
          </a:prstGeom>
          <a:noFill/>
        </p:spPr>
        <p:txBody>
          <a:bodyPr wrap="square" rtlCol="0">
            <a:spAutoFit/>
          </a:bodyPr>
          <a:lstStyle/>
          <a:p>
            <a:r>
              <a:rPr lang="en-US" sz="4000">
                <a:solidFill>
                  <a:schemeClr val="bg1"/>
                </a:solidFill>
                <a:latin typeface="Baloo" panose="020B0604020202020204" charset="0"/>
                <a:cs typeface="Baloo" panose="020B0604020202020204" charset="0"/>
              </a:rPr>
              <a:t>Thiết kế giao diện</a:t>
            </a:r>
          </a:p>
        </p:txBody>
      </p:sp>
      <p:pic>
        <p:nvPicPr>
          <p:cNvPr id="4" name="Picture 3">
            <a:extLst>
              <a:ext uri="{FF2B5EF4-FFF2-40B4-BE49-F238E27FC236}">
                <a16:creationId xmlns:a16="http://schemas.microsoft.com/office/drawing/2014/main" id="{3282738F-2D56-A3A0-7E5B-4A13F6E655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9822" y="1409700"/>
            <a:ext cx="9868355" cy="6802261"/>
          </a:xfrm>
          <a:prstGeom prst="rect">
            <a:avLst/>
          </a:prstGeom>
          <a:noFill/>
          <a:ln>
            <a:noFill/>
          </a:ln>
        </p:spPr>
      </p:pic>
      <p:pic>
        <p:nvPicPr>
          <p:cNvPr id="7" name="Picture 6">
            <a:extLst>
              <a:ext uri="{FF2B5EF4-FFF2-40B4-BE49-F238E27FC236}">
                <a16:creationId xmlns:a16="http://schemas.microsoft.com/office/drawing/2014/main" id="{C1D5B240-5233-EA0D-E930-4A0C7C53A0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12269" y="1437290"/>
            <a:ext cx="12063459" cy="6802261"/>
          </a:xfrm>
          <a:prstGeom prst="rect">
            <a:avLst/>
          </a:prstGeom>
          <a:noFill/>
          <a:ln>
            <a:noFill/>
          </a:ln>
        </p:spPr>
      </p:pic>
      <p:pic>
        <p:nvPicPr>
          <p:cNvPr id="8" name="Picture 7">
            <a:extLst>
              <a:ext uri="{FF2B5EF4-FFF2-40B4-BE49-F238E27FC236}">
                <a16:creationId xmlns:a16="http://schemas.microsoft.com/office/drawing/2014/main" id="{31F452EF-F1D5-AD10-A094-9E5CD1AC696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12268" y="4031202"/>
            <a:ext cx="12063459" cy="1559256"/>
          </a:xfrm>
          <a:prstGeom prst="rect">
            <a:avLst/>
          </a:prstGeom>
          <a:noFill/>
          <a:ln>
            <a:noFill/>
          </a:ln>
        </p:spPr>
      </p:pic>
      <p:pic>
        <p:nvPicPr>
          <p:cNvPr id="9" name="Picture 8">
            <a:extLst>
              <a:ext uri="{FF2B5EF4-FFF2-40B4-BE49-F238E27FC236}">
                <a16:creationId xmlns:a16="http://schemas.microsoft.com/office/drawing/2014/main" id="{14E34D5C-52F7-CD77-F3EF-7A62966921F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28032" y="1429019"/>
            <a:ext cx="12031943" cy="6782942"/>
          </a:xfrm>
          <a:prstGeom prst="rect">
            <a:avLst/>
          </a:prstGeom>
          <a:noFill/>
          <a:ln>
            <a:noFill/>
          </a:ln>
        </p:spPr>
      </p:pic>
      <p:pic>
        <p:nvPicPr>
          <p:cNvPr id="10" name="Picture 9">
            <a:extLst>
              <a:ext uri="{FF2B5EF4-FFF2-40B4-BE49-F238E27FC236}">
                <a16:creationId xmlns:a16="http://schemas.microsoft.com/office/drawing/2014/main" id="{E4AC0D29-1AFE-1995-67F9-444109C1BB3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3789" y="1437290"/>
            <a:ext cx="12098181" cy="6821580"/>
          </a:xfrm>
          <a:prstGeom prst="rect">
            <a:avLst/>
          </a:prstGeom>
          <a:noFill/>
          <a:ln>
            <a:noFill/>
          </a:ln>
        </p:spPr>
      </p:pic>
      <p:pic>
        <p:nvPicPr>
          <p:cNvPr id="11" name="Picture 10">
            <a:extLst>
              <a:ext uri="{FF2B5EF4-FFF2-40B4-BE49-F238E27FC236}">
                <a16:creationId xmlns:a16="http://schemas.microsoft.com/office/drawing/2014/main" id="{DF5BFADF-718C-1F8C-6795-6240A32E50C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64840" y="1452226"/>
            <a:ext cx="12103467" cy="6821580"/>
          </a:xfrm>
          <a:prstGeom prst="rect">
            <a:avLst/>
          </a:prstGeom>
          <a:noFill/>
          <a:ln>
            <a:noFill/>
          </a:ln>
        </p:spPr>
      </p:pic>
      <p:pic>
        <p:nvPicPr>
          <p:cNvPr id="12" name="Picture 11">
            <a:extLst>
              <a:ext uri="{FF2B5EF4-FFF2-40B4-BE49-F238E27FC236}">
                <a16:creationId xmlns:a16="http://schemas.microsoft.com/office/drawing/2014/main" id="{8C50866D-9C47-6D28-FC8F-CC711C9F3AC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05026" y="1493272"/>
            <a:ext cx="11968080" cy="6746279"/>
          </a:xfrm>
          <a:prstGeom prst="rect">
            <a:avLst/>
          </a:prstGeom>
          <a:noFill/>
          <a:ln>
            <a:noFill/>
          </a:ln>
        </p:spPr>
      </p:pic>
      <p:pic>
        <p:nvPicPr>
          <p:cNvPr id="13" name="Picture 3">
            <a:extLst>
              <a:ext uri="{FF2B5EF4-FFF2-40B4-BE49-F238E27FC236}">
                <a16:creationId xmlns:a16="http://schemas.microsoft.com/office/drawing/2014/main" id="{7B984D86-3AF4-AACC-CE71-41DC223EFD9E}"/>
              </a:ext>
            </a:extLst>
          </p:cNvPr>
          <p:cNvPicPr>
            <a:picLocks noChangeAspect="1"/>
          </p:cNvPicPr>
          <p:nvPr/>
        </p:nvPicPr>
        <p:blipFill>
          <a:blip r:embed="rId10"/>
          <a:srcRect l="64771" t="21970"/>
          <a:stretch>
            <a:fillRect/>
          </a:stretch>
        </p:blipFill>
        <p:spPr>
          <a:xfrm rot="5400000">
            <a:off x="-2971369" y="2391977"/>
            <a:ext cx="5143500" cy="11392761"/>
          </a:xfrm>
          <a:prstGeom prst="rect">
            <a:avLst/>
          </a:prstGeom>
        </p:spPr>
      </p:pic>
      <p:pic>
        <p:nvPicPr>
          <p:cNvPr id="14" name="Picture 4">
            <a:extLst>
              <a:ext uri="{FF2B5EF4-FFF2-40B4-BE49-F238E27FC236}">
                <a16:creationId xmlns:a16="http://schemas.microsoft.com/office/drawing/2014/main" id="{C92E0737-3689-65A2-C2A4-0BD06298B5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016799">
            <a:off x="11104611" y="-4961769"/>
            <a:ext cx="11406363" cy="9923536"/>
          </a:xfrm>
          <a:prstGeom prst="rect">
            <a:avLst/>
          </a:prstGeom>
        </p:spPr>
      </p:pic>
      <p:sp>
        <p:nvSpPr>
          <p:cNvPr id="15" name="TextBox 15">
            <a:extLst>
              <a:ext uri="{FF2B5EF4-FFF2-40B4-BE49-F238E27FC236}">
                <a16:creationId xmlns:a16="http://schemas.microsoft.com/office/drawing/2014/main" id="{BD56DC03-21E3-6945-FA76-6E06B8E86F64}"/>
              </a:ext>
            </a:extLst>
          </p:cNvPr>
          <p:cNvSpPr txBox="1"/>
          <p:nvPr/>
        </p:nvSpPr>
        <p:spPr>
          <a:xfrm>
            <a:off x="15011400" y="9487354"/>
            <a:ext cx="3147755" cy="559769"/>
          </a:xfrm>
          <a:prstGeom prst="rect">
            <a:avLst/>
          </a:prstGeom>
        </p:spPr>
        <p:txBody>
          <a:bodyPr lIns="0" tIns="0" rIns="0" bIns="0" rtlCol="0" anchor="t">
            <a:spAutoFit/>
          </a:bodyPr>
          <a:lstStyle/>
          <a:p>
            <a:pPr algn="just">
              <a:lnSpc>
                <a:spcPts val="4680"/>
              </a:lnSpc>
              <a:spcBef>
                <a:spcPct val="0"/>
              </a:spcBef>
            </a:pPr>
            <a:r>
              <a:rPr lang="en-US" sz="2800">
                <a:solidFill>
                  <a:schemeClr val="bg1"/>
                </a:solidFill>
                <a:latin typeface="Baloo"/>
              </a:rPr>
              <a:t>Nguyễn Thanh Ý</a:t>
            </a:r>
          </a:p>
        </p:txBody>
      </p:sp>
    </p:spTree>
    <p:extLst>
      <p:ext uri="{BB962C8B-B14F-4D97-AF65-F5344CB8AC3E}">
        <p14:creationId xmlns:p14="http://schemas.microsoft.com/office/powerpoint/2010/main" val="39811805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3"/>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3"/>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par>
                                <p:cTn id="22" presetID="38" presetClass="entr" presetSubtype="0" accel="50000" fill="hold" grpId="0" nodeType="withEffect">
                                  <p:stCondLst>
                                    <p:cond delay="0"/>
                                  </p:stCondLst>
                                  <p:iterate type="lt">
                                    <p:tmPct val="0"/>
                                  </p:iterate>
                                  <p:childTnLst>
                                    <p:set>
                                      <p:cBhvr>
                                        <p:cTn id="23" dur="1" fill="hold">
                                          <p:stCondLst>
                                            <p:cond delay="0"/>
                                          </p:stCondLst>
                                        </p:cTn>
                                        <p:tgtEl>
                                          <p:spTgt spid="15"/>
                                        </p:tgtEl>
                                        <p:attrNameLst>
                                          <p:attrName>style.visibility</p:attrName>
                                        </p:attrNameLst>
                                      </p:cBhvr>
                                      <p:to>
                                        <p:strVal val="visible"/>
                                      </p:to>
                                    </p:set>
                                    <p:set>
                                      <p:cBhvr>
                                        <p:cTn id="24" dur="455" fill="hold">
                                          <p:stCondLst>
                                            <p:cond delay="0"/>
                                          </p:stCondLst>
                                        </p:cTn>
                                        <p:tgtEl>
                                          <p:spTgt spid="15"/>
                                        </p:tgtEl>
                                        <p:attrNameLst>
                                          <p:attrName>style.rotation</p:attrName>
                                        </p:attrNameLst>
                                      </p:cBhvr>
                                      <p:to>
                                        <p:strVal val="-45.0"/>
                                      </p:to>
                                    </p:set>
                                    <p:anim calcmode="lin" valueType="num">
                                      <p:cBhvr>
                                        <p:cTn id="25"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0-#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4"/>
                                        </p:tgtEl>
                                        <p:attrNameLst>
                                          <p:attrName>ppt_x</p:attrName>
                                        </p:attrNameLst>
                                      </p:cBhvr>
                                      <p:tavLst>
                                        <p:tav tm="0">
                                          <p:val>
                                            <p:strVal val="ppt_x"/>
                                          </p:val>
                                        </p:tav>
                                        <p:tav tm="100000">
                                          <p:val>
                                            <p:strVal val="ppt_x"/>
                                          </p:val>
                                        </p:tav>
                                      </p:tavLst>
                                    </p:anim>
                                    <p:anim calcmode="lin" valueType="num">
                                      <p:cBhvr additive="base">
                                        <p:cTn id="39" dur="500"/>
                                        <p:tgtEl>
                                          <p:spTgt spid="4"/>
                                        </p:tgtEl>
                                        <p:attrNameLst>
                                          <p:attrName>ppt_y</p:attrName>
                                        </p:attrNameLst>
                                      </p:cBhvr>
                                      <p:tavLst>
                                        <p:tav tm="0">
                                          <p:val>
                                            <p:strVal val="ppt_y"/>
                                          </p:val>
                                        </p:tav>
                                        <p:tav tm="100000">
                                          <p:val>
                                            <p:strVal val="1+ppt_h/2"/>
                                          </p:val>
                                        </p:tav>
                                      </p:tavLst>
                                    </p:anim>
                                    <p:set>
                                      <p:cBhvr>
                                        <p:cTn id="40" dur="1" fill="hold">
                                          <p:stCondLst>
                                            <p:cond delay="499"/>
                                          </p:stCondLst>
                                        </p:cTn>
                                        <p:tgtEl>
                                          <p:spTgt spid="4"/>
                                        </p:tgtEl>
                                        <p:attrNameLst>
                                          <p:attrName>style.visibility</p:attrName>
                                        </p:attrNameLst>
                                      </p:cBhvr>
                                      <p:to>
                                        <p:strVal val="hidden"/>
                                      </p:to>
                                    </p:set>
                                  </p:childTnLst>
                                </p:cTn>
                              </p:par>
                              <p:par>
                                <p:cTn id="41" presetID="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7"/>
                                        </p:tgtEl>
                                        <p:attrNameLst>
                                          <p:attrName>ppt_x</p:attrName>
                                        </p:attrNameLst>
                                      </p:cBhvr>
                                      <p:tavLst>
                                        <p:tav tm="0">
                                          <p:val>
                                            <p:strVal val="ppt_x"/>
                                          </p:val>
                                        </p:tav>
                                        <p:tav tm="100000">
                                          <p:val>
                                            <p:strVal val="ppt_x"/>
                                          </p:val>
                                        </p:tav>
                                      </p:tavLst>
                                    </p:anim>
                                    <p:anim calcmode="lin" valueType="num">
                                      <p:cBhvr additive="base">
                                        <p:cTn id="49" dur="500"/>
                                        <p:tgtEl>
                                          <p:spTgt spid="7"/>
                                        </p:tgtEl>
                                        <p:attrNameLst>
                                          <p:attrName>ppt_y</p:attrName>
                                        </p:attrNameLst>
                                      </p:cBhvr>
                                      <p:tavLst>
                                        <p:tav tm="0">
                                          <p:val>
                                            <p:strVal val="ppt_y"/>
                                          </p:val>
                                        </p:tav>
                                        <p:tav tm="100000">
                                          <p:val>
                                            <p:strVal val="1+ppt_h/2"/>
                                          </p:val>
                                        </p:tav>
                                      </p:tavLst>
                                    </p:anim>
                                    <p:set>
                                      <p:cBhvr>
                                        <p:cTn id="50" dur="1" fill="hold">
                                          <p:stCondLst>
                                            <p:cond delay="499"/>
                                          </p:stCondLst>
                                        </p:cTn>
                                        <p:tgtEl>
                                          <p:spTgt spid="7"/>
                                        </p:tgtEl>
                                        <p:attrNameLst>
                                          <p:attrName>style.visibility</p:attrName>
                                        </p:attrNameLst>
                                      </p:cBhvr>
                                      <p:to>
                                        <p:strVal val="hidden"/>
                                      </p:to>
                                    </p:set>
                                  </p:childTnLst>
                                </p:cTn>
                              </p:par>
                              <p:par>
                                <p:cTn id="51" presetID="2" presetClass="entr" presetSubtype="8"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0-#ppt_w/2"/>
                                          </p:val>
                                        </p:tav>
                                        <p:tav tm="100000">
                                          <p:val>
                                            <p:strVal val="#ppt_x"/>
                                          </p:val>
                                        </p:tav>
                                      </p:tavLst>
                                    </p:anim>
                                    <p:anim calcmode="lin" valueType="num">
                                      <p:cBhvr additive="base">
                                        <p:cTn id="5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nodeType="clickEffect">
                                  <p:stCondLst>
                                    <p:cond delay="0"/>
                                  </p:stCondLst>
                                  <p:childTnLst>
                                    <p:anim calcmode="lin" valueType="num">
                                      <p:cBhvr additive="base">
                                        <p:cTn id="58" dur="500"/>
                                        <p:tgtEl>
                                          <p:spTgt spid="8"/>
                                        </p:tgtEl>
                                        <p:attrNameLst>
                                          <p:attrName>ppt_x</p:attrName>
                                        </p:attrNameLst>
                                      </p:cBhvr>
                                      <p:tavLst>
                                        <p:tav tm="0">
                                          <p:val>
                                            <p:strVal val="ppt_x"/>
                                          </p:val>
                                        </p:tav>
                                        <p:tav tm="100000">
                                          <p:val>
                                            <p:strVal val="ppt_x"/>
                                          </p:val>
                                        </p:tav>
                                      </p:tavLst>
                                    </p:anim>
                                    <p:anim calcmode="lin" valueType="num">
                                      <p:cBhvr additive="base">
                                        <p:cTn id="59" dur="500"/>
                                        <p:tgtEl>
                                          <p:spTgt spid="8"/>
                                        </p:tgtEl>
                                        <p:attrNameLst>
                                          <p:attrName>ppt_y</p:attrName>
                                        </p:attrNameLst>
                                      </p:cBhvr>
                                      <p:tavLst>
                                        <p:tav tm="0">
                                          <p:val>
                                            <p:strVal val="ppt_y"/>
                                          </p:val>
                                        </p:tav>
                                        <p:tav tm="100000">
                                          <p:val>
                                            <p:strVal val="1+ppt_h/2"/>
                                          </p:val>
                                        </p:tav>
                                      </p:tavLst>
                                    </p:anim>
                                    <p:set>
                                      <p:cBhvr>
                                        <p:cTn id="60" dur="1" fill="hold">
                                          <p:stCondLst>
                                            <p:cond delay="499"/>
                                          </p:stCondLst>
                                        </p:cTn>
                                        <p:tgtEl>
                                          <p:spTgt spid="8"/>
                                        </p:tgtEl>
                                        <p:attrNameLst>
                                          <p:attrName>style.visibility</p:attrName>
                                        </p:attrNameLst>
                                      </p:cBhvr>
                                      <p:to>
                                        <p:strVal val="hidden"/>
                                      </p:to>
                                    </p:set>
                                  </p:childTnLst>
                                </p:cTn>
                              </p:par>
                              <p:par>
                                <p:cTn id="61" presetID="2" presetClass="entr" presetSubtype="8"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0-#ppt_w/2"/>
                                          </p:val>
                                        </p:tav>
                                        <p:tav tm="100000">
                                          <p:val>
                                            <p:strVal val="#ppt_x"/>
                                          </p:val>
                                        </p:tav>
                                      </p:tavLst>
                                    </p:anim>
                                    <p:anim calcmode="lin" valueType="num">
                                      <p:cBhvr additive="base">
                                        <p:cTn id="6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nodeType="clickEffect">
                                  <p:stCondLst>
                                    <p:cond delay="0"/>
                                  </p:stCondLst>
                                  <p:childTnLst>
                                    <p:anim calcmode="lin" valueType="num">
                                      <p:cBhvr additive="base">
                                        <p:cTn id="68" dur="500"/>
                                        <p:tgtEl>
                                          <p:spTgt spid="9"/>
                                        </p:tgtEl>
                                        <p:attrNameLst>
                                          <p:attrName>ppt_x</p:attrName>
                                        </p:attrNameLst>
                                      </p:cBhvr>
                                      <p:tavLst>
                                        <p:tav tm="0">
                                          <p:val>
                                            <p:strVal val="ppt_x"/>
                                          </p:val>
                                        </p:tav>
                                        <p:tav tm="100000">
                                          <p:val>
                                            <p:strVal val="ppt_x"/>
                                          </p:val>
                                        </p:tav>
                                      </p:tavLst>
                                    </p:anim>
                                    <p:anim calcmode="lin" valueType="num">
                                      <p:cBhvr additive="base">
                                        <p:cTn id="69" dur="500"/>
                                        <p:tgtEl>
                                          <p:spTgt spid="9"/>
                                        </p:tgtEl>
                                        <p:attrNameLst>
                                          <p:attrName>ppt_y</p:attrName>
                                        </p:attrNameLst>
                                      </p:cBhvr>
                                      <p:tavLst>
                                        <p:tav tm="0">
                                          <p:val>
                                            <p:strVal val="ppt_y"/>
                                          </p:val>
                                        </p:tav>
                                        <p:tav tm="100000">
                                          <p:val>
                                            <p:strVal val="1+ppt_h/2"/>
                                          </p:val>
                                        </p:tav>
                                      </p:tavLst>
                                    </p:anim>
                                    <p:set>
                                      <p:cBhvr>
                                        <p:cTn id="70" dur="1" fill="hold">
                                          <p:stCondLst>
                                            <p:cond delay="499"/>
                                          </p:stCondLst>
                                        </p:cTn>
                                        <p:tgtEl>
                                          <p:spTgt spid="9"/>
                                        </p:tgtEl>
                                        <p:attrNameLst>
                                          <p:attrName>style.visibility</p:attrName>
                                        </p:attrNameLst>
                                      </p:cBhvr>
                                      <p:to>
                                        <p:strVal val="hidden"/>
                                      </p:to>
                                    </p:set>
                                  </p:childTnLst>
                                </p:cTn>
                              </p:par>
                              <p:par>
                                <p:cTn id="71" presetID="2" presetClass="entr" presetSubtype="8"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additive="base">
                                        <p:cTn id="73" dur="500" fill="hold"/>
                                        <p:tgtEl>
                                          <p:spTgt spid="10"/>
                                        </p:tgtEl>
                                        <p:attrNameLst>
                                          <p:attrName>ppt_x</p:attrName>
                                        </p:attrNameLst>
                                      </p:cBhvr>
                                      <p:tavLst>
                                        <p:tav tm="0">
                                          <p:val>
                                            <p:strVal val="0-#ppt_w/2"/>
                                          </p:val>
                                        </p:tav>
                                        <p:tav tm="100000">
                                          <p:val>
                                            <p:strVal val="#ppt_x"/>
                                          </p:val>
                                        </p:tav>
                                      </p:tavLst>
                                    </p:anim>
                                    <p:anim calcmode="lin" valueType="num">
                                      <p:cBhvr additive="base">
                                        <p:cTn id="7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nodeType="clickEffect">
                                  <p:stCondLst>
                                    <p:cond delay="0"/>
                                  </p:stCondLst>
                                  <p:childTnLst>
                                    <p:anim calcmode="lin" valueType="num">
                                      <p:cBhvr additive="base">
                                        <p:cTn id="78" dur="500"/>
                                        <p:tgtEl>
                                          <p:spTgt spid="10"/>
                                        </p:tgtEl>
                                        <p:attrNameLst>
                                          <p:attrName>ppt_x</p:attrName>
                                        </p:attrNameLst>
                                      </p:cBhvr>
                                      <p:tavLst>
                                        <p:tav tm="0">
                                          <p:val>
                                            <p:strVal val="ppt_x"/>
                                          </p:val>
                                        </p:tav>
                                        <p:tav tm="100000">
                                          <p:val>
                                            <p:strVal val="ppt_x"/>
                                          </p:val>
                                        </p:tav>
                                      </p:tavLst>
                                    </p:anim>
                                    <p:anim calcmode="lin" valueType="num">
                                      <p:cBhvr additive="base">
                                        <p:cTn id="79" dur="500"/>
                                        <p:tgtEl>
                                          <p:spTgt spid="10"/>
                                        </p:tgtEl>
                                        <p:attrNameLst>
                                          <p:attrName>ppt_y</p:attrName>
                                        </p:attrNameLst>
                                      </p:cBhvr>
                                      <p:tavLst>
                                        <p:tav tm="0">
                                          <p:val>
                                            <p:strVal val="ppt_y"/>
                                          </p:val>
                                        </p:tav>
                                        <p:tav tm="100000">
                                          <p:val>
                                            <p:strVal val="1+ppt_h/2"/>
                                          </p:val>
                                        </p:tav>
                                      </p:tavLst>
                                    </p:anim>
                                    <p:set>
                                      <p:cBhvr>
                                        <p:cTn id="80" dur="1" fill="hold">
                                          <p:stCondLst>
                                            <p:cond delay="4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0-#ppt_w/2"/>
                                          </p:val>
                                        </p:tav>
                                        <p:tav tm="100000">
                                          <p:val>
                                            <p:strVal val="#ppt_x"/>
                                          </p:val>
                                        </p:tav>
                                      </p:tavLst>
                                    </p:anim>
                                    <p:anim calcmode="lin" valueType="num">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nodeType="clickEffect">
                                  <p:stCondLst>
                                    <p:cond delay="0"/>
                                  </p:stCondLst>
                                  <p:childTnLst>
                                    <p:anim calcmode="lin" valueType="num">
                                      <p:cBhvr additive="base">
                                        <p:cTn id="88" dur="500"/>
                                        <p:tgtEl>
                                          <p:spTgt spid="11"/>
                                        </p:tgtEl>
                                        <p:attrNameLst>
                                          <p:attrName>ppt_x</p:attrName>
                                        </p:attrNameLst>
                                      </p:cBhvr>
                                      <p:tavLst>
                                        <p:tav tm="0">
                                          <p:val>
                                            <p:strVal val="ppt_x"/>
                                          </p:val>
                                        </p:tav>
                                        <p:tav tm="100000">
                                          <p:val>
                                            <p:strVal val="ppt_x"/>
                                          </p:val>
                                        </p:tav>
                                      </p:tavLst>
                                    </p:anim>
                                    <p:anim calcmode="lin" valueType="num">
                                      <p:cBhvr additive="base">
                                        <p:cTn id="89" dur="500"/>
                                        <p:tgtEl>
                                          <p:spTgt spid="11"/>
                                        </p:tgtEl>
                                        <p:attrNameLst>
                                          <p:attrName>ppt_y</p:attrName>
                                        </p:attrNameLst>
                                      </p:cBhvr>
                                      <p:tavLst>
                                        <p:tav tm="0">
                                          <p:val>
                                            <p:strVal val="ppt_y"/>
                                          </p:val>
                                        </p:tav>
                                        <p:tav tm="100000">
                                          <p:val>
                                            <p:strVal val="1+ppt_h/2"/>
                                          </p:val>
                                        </p:tav>
                                      </p:tavLst>
                                    </p:anim>
                                    <p:set>
                                      <p:cBhvr>
                                        <p:cTn id="90" dur="1" fill="hold">
                                          <p:stCondLst>
                                            <p:cond delay="499"/>
                                          </p:stCondLst>
                                        </p:cTn>
                                        <p:tgtEl>
                                          <p:spTgt spid="11"/>
                                        </p:tgtEl>
                                        <p:attrNameLst>
                                          <p:attrName>style.visibility</p:attrName>
                                        </p:attrNameLst>
                                      </p:cBhvr>
                                      <p:to>
                                        <p:strVal val="hidden"/>
                                      </p:to>
                                    </p:set>
                                  </p:childTnLst>
                                </p:cTn>
                              </p:par>
                              <p:par>
                                <p:cTn id="91" presetID="2" presetClass="entr" presetSubtype="8"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additive="base">
                                        <p:cTn id="93" dur="500" fill="hold"/>
                                        <p:tgtEl>
                                          <p:spTgt spid="12"/>
                                        </p:tgtEl>
                                        <p:attrNameLst>
                                          <p:attrName>ppt_x</p:attrName>
                                        </p:attrNameLst>
                                      </p:cBhvr>
                                      <p:tavLst>
                                        <p:tav tm="0">
                                          <p:val>
                                            <p:strVal val="0-#ppt_w/2"/>
                                          </p:val>
                                        </p:tav>
                                        <p:tav tm="100000">
                                          <p:val>
                                            <p:strVal val="#ppt_x"/>
                                          </p:val>
                                        </p:tav>
                                      </p:tavLst>
                                    </p:anim>
                                    <p:anim calcmode="lin" valueType="num">
                                      <p:cBhvr additive="base">
                                        <p:cTn id="9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xit" presetSubtype="4" fill="hold" nodeType="clickEffect">
                                  <p:stCondLst>
                                    <p:cond delay="0"/>
                                  </p:stCondLst>
                                  <p:childTnLst>
                                    <p:anim calcmode="lin" valueType="num">
                                      <p:cBhvr additive="base">
                                        <p:cTn id="98" dur="500"/>
                                        <p:tgtEl>
                                          <p:spTgt spid="12"/>
                                        </p:tgtEl>
                                        <p:attrNameLst>
                                          <p:attrName>ppt_x</p:attrName>
                                        </p:attrNameLst>
                                      </p:cBhvr>
                                      <p:tavLst>
                                        <p:tav tm="0">
                                          <p:val>
                                            <p:strVal val="ppt_x"/>
                                          </p:val>
                                        </p:tav>
                                        <p:tav tm="100000">
                                          <p:val>
                                            <p:strVal val="ppt_x"/>
                                          </p:val>
                                        </p:tav>
                                      </p:tavLst>
                                    </p:anim>
                                    <p:anim calcmode="lin" valueType="num">
                                      <p:cBhvr additive="base">
                                        <p:cTn id="99" dur="500"/>
                                        <p:tgtEl>
                                          <p:spTgt spid="12"/>
                                        </p:tgtEl>
                                        <p:attrNameLst>
                                          <p:attrName>ppt_y</p:attrName>
                                        </p:attrNameLst>
                                      </p:cBhvr>
                                      <p:tavLst>
                                        <p:tav tm="0">
                                          <p:val>
                                            <p:strVal val="ppt_y"/>
                                          </p:val>
                                        </p:tav>
                                        <p:tav tm="100000">
                                          <p:val>
                                            <p:strVal val="1+ppt_h/2"/>
                                          </p:val>
                                        </p:tav>
                                      </p:tavLst>
                                    </p:anim>
                                    <p:set>
                                      <p:cBhvr>
                                        <p:cTn id="10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4596181"/>
            <a:ext cx="7074427" cy="982961"/>
          </a:xfrm>
          <a:prstGeom prst="rect">
            <a:avLst/>
          </a:prstGeom>
        </p:spPr>
        <p:txBody>
          <a:bodyPr lIns="0" tIns="0" rIns="0" bIns="0" rtlCol="0" anchor="t">
            <a:spAutoFit/>
          </a:bodyPr>
          <a:lstStyle/>
          <a:p>
            <a:pPr>
              <a:lnSpc>
                <a:spcPts val="8280"/>
              </a:lnSpc>
            </a:pPr>
            <a:r>
              <a:rPr lang="en-US" sz="4800">
                <a:solidFill>
                  <a:srgbClr val="000000"/>
                </a:solidFill>
                <a:latin typeface="Baloo"/>
              </a:rPr>
              <a:t>Xây dựng chức năng</a:t>
            </a:r>
          </a:p>
        </p:txBody>
      </p:sp>
      <p:grpSp>
        <p:nvGrpSpPr>
          <p:cNvPr id="3" name="Group 3"/>
          <p:cNvGrpSpPr/>
          <p:nvPr/>
        </p:nvGrpSpPr>
        <p:grpSpPr>
          <a:xfrm>
            <a:off x="9601284" y="1670948"/>
            <a:ext cx="7519468" cy="860686"/>
            <a:chOff x="0" y="-39229"/>
            <a:chExt cx="10025958" cy="1147580"/>
          </a:xfrm>
        </p:grpSpPr>
        <p:sp>
          <p:nvSpPr>
            <p:cNvPr id="4" name="TextBox 4"/>
            <p:cNvSpPr txBox="1"/>
            <p:nvPr/>
          </p:nvSpPr>
          <p:spPr>
            <a:xfrm>
              <a:off x="1211311" y="-17426"/>
              <a:ext cx="8814647" cy="1125777"/>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Tương tác với cơ sở dữ liệu Sql server bằng Enity FrameWork</a:t>
              </a:r>
            </a:p>
          </p:txBody>
        </p:sp>
        <p:sp>
          <p:nvSpPr>
            <p:cNvPr id="5" name="TextBox 5"/>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01</a:t>
              </a:r>
            </a:p>
          </p:txBody>
        </p:sp>
      </p:grpSp>
      <p:grpSp>
        <p:nvGrpSpPr>
          <p:cNvPr id="6" name="Group 6"/>
          <p:cNvGrpSpPr/>
          <p:nvPr/>
        </p:nvGrpSpPr>
        <p:grpSpPr>
          <a:xfrm>
            <a:off x="9601284" y="3189101"/>
            <a:ext cx="7519468" cy="860687"/>
            <a:chOff x="0" y="-39229"/>
            <a:chExt cx="10025958" cy="1147582"/>
          </a:xfrm>
        </p:grpSpPr>
        <p:sp>
          <p:nvSpPr>
            <p:cNvPr id="7" name="TextBox 7"/>
            <p:cNvSpPr txBox="1"/>
            <p:nvPr/>
          </p:nvSpPr>
          <p:spPr>
            <a:xfrm>
              <a:off x="1211311" y="-17426"/>
              <a:ext cx="8814647" cy="1125779"/>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Đăng nhập xác thực và phân quyền với Cookies</a:t>
              </a:r>
            </a:p>
          </p:txBody>
        </p:sp>
        <p:sp>
          <p:nvSpPr>
            <p:cNvPr id="8" name="TextBox 8"/>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02</a:t>
              </a:r>
            </a:p>
          </p:txBody>
        </p:sp>
      </p:grpSp>
      <p:grpSp>
        <p:nvGrpSpPr>
          <p:cNvPr id="9" name="Group 9"/>
          <p:cNvGrpSpPr/>
          <p:nvPr/>
        </p:nvGrpSpPr>
        <p:grpSpPr>
          <a:xfrm>
            <a:off x="9601284" y="4439309"/>
            <a:ext cx="7519468" cy="860686"/>
            <a:chOff x="0" y="-39229"/>
            <a:chExt cx="10025958" cy="1147580"/>
          </a:xfrm>
        </p:grpSpPr>
        <p:sp>
          <p:nvSpPr>
            <p:cNvPr id="10" name="TextBox 10"/>
            <p:cNvSpPr txBox="1"/>
            <p:nvPr/>
          </p:nvSpPr>
          <p:spPr>
            <a:xfrm>
              <a:off x="1211311" y="-17426"/>
              <a:ext cx="8814647" cy="1125777"/>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Gửi email xác thực với Mailkit và module Ajax của Jquery</a:t>
              </a:r>
            </a:p>
          </p:txBody>
        </p:sp>
        <p:sp>
          <p:nvSpPr>
            <p:cNvPr id="11" name="TextBox 11"/>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03</a:t>
              </a:r>
            </a:p>
          </p:txBody>
        </p:sp>
      </p:grpSp>
      <p:grpSp>
        <p:nvGrpSpPr>
          <p:cNvPr id="12" name="Group 12"/>
          <p:cNvGrpSpPr/>
          <p:nvPr/>
        </p:nvGrpSpPr>
        <p:grpSpPr>
          <a:xfrm>
            <a:off x="9601284" y="5957462"/>
            <a:ext cx="7519468" cy="860686"/>
            <a:chOff x="0" y="-39229"/>
            <a:chExt cx="10025958" cy="1147580"/>
          </a:xfrm>
        </p:grpSpPr>
        <p:sp>
          <p:nvSpPr>
            <p:cNvPr id="13" name="TextBox 13"/>
            <p:cNvSpPr txBox="1"/>
            <p:nvPr/>
          </p:nvSpPr>
          <p:spPr>
            <a:xfrm>
              <a:off x="1211311" y="-17426"/>
              <a:ext cx="8814647" cy="1125777"/>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Đăng bài viết với mới, với chức năng xem trước sản phẩm, và lưu trữ theo ngày</a:t>
              </a:r>
            </a:p>
          </p:txBody>
        </p:sp>
        <p:sp>
          <p:nvSpPr>
            <p:cNvPr id="14" name="TextBox 14"/>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04</a:t>
              </a:r>
            </a:p>
          </p:txBody>
        </p:sp>
      </p:grpSp>
      <p:grpSp>
        <p:nvGrpSpPr>
          <p:cNvPr id="15" name="Group 15"/>
          <p:cNvGrpSpPr/>
          <p:nvPr/>
        </p:nvGrpSpPr>
        <p:grpSpPr>
          <a:xfrm>
            <a:off x="9601284" y="7232444"/>
            <a:ext cx="7519468" cy="860686"/>
            <a:chOff x="0" y="-39229"/>
            <a:chExt cx="10025958" cy="1147580"/>
          </a:xfrm>
        </p:grpSpPr>
        <p:sp>
          <p:nvSpPr>
            <p:cNvPr id="16" name="TextBox 16"/>
            <p:cNvSpPr txBox="1"/>
            <p:nvPr/>
          </p:nvSpPr>
          <p:spPr>
            <a:xfrm>
              <a:off x="1211311" y="-17426"/>
              <a:ext cx="8814647" cy="1125777"/>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Bình luận và đánh giá bình luận real time với thư viện SignalR.</a:t>
              </a:r>
            </a:p>
          </p:txBody>
        </p:sp>
        <p:sp>
          <p:nvSpPr>
            <p:cNvPr id="17" name="TextBox 17"/>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05</a:t>
              </a:r>
            </a:p>
          </p:txBody>
        </p:sp>
      </p:grpSp>
      <p:pic>
        <p:nvPicPr>
          <p:cNvPr id="18" name="Picture 18"/>
          <p:cNvPicPr>
            <a:picLocks noChangeAspect="1"/>
          </p:cNvPicPr>
          <p:nvPr/>
        </p:nvPicPr>
        <p:blipFill>
          <a:blip r:embed="rId2"/>
          <a:srcRect/>
          <a:stretch>
            <a:fillRect/>
          </a:stretch>
        </p:blipFill>
        <p:spPr>
          <a:xfrm flipH="1">
            <a:off x="-21944" y="0"/>
            <a:ext cx="11958233" cy="2098730"/>
          </a:xfrm>
          <a:prstGeom prst="rect">
            <a:avLst/>
          </a:prstGeom>
        </p:spPr>
      </p:pic>
      <p:pic>
        <p:nvPicPr>
          <p:cNvPr id="19" name="Picture 19"/>
          <p:cNvPicPr>
            <a:picLocks noChangeAspect="1"/>
          </p:cNvPicPr>
          <p:nvPr/>
        </p:nvPicPr>
        <p:blipFill>
          <a:blip r:embed="rId3"/>
          <a:srcRect r="64034" b="46739"/>
          <a:stretch>
            <a:fillRect/>
          </a:stretch>
        </p:blipFill>
        <p:spPr>
          <a:xfrm rot="5400000" flipH="1" flipV="1">
            <a:off x="1041561" y="4941242"/>
            <a:ext cx="4331879" cy="6415001"/>
          </a:xfrm>
          <a:prstGeom prst="rect">
            <a:avLst/>
          </a:prstGeom>
        </p:spPr>
      </p:pic>
      <p:grpSp>
        <p:nvGrpSpPr>
          <p:cNvPr id="20" name="Group 12">
            <a:extLst>
              <a:ext uri="{FF2B5EF4-FFF2-40B4-BE49-F238E27FC236}">
                <a16:creationId xmlns:a16="http://schemas.microsoft.com/office/drawing/2014/main" id="{B2A4A19A-318D-F1EB-E540-B3D5BD9B85BD}"/>
              </a:ext>
            </a:extLst>
          </p:cNvPr>
          <p:cNvGrpSpPr/>
          <p:nvPr/>
        </p:nvGrpSpPr>
        <p:grpSpPr>
          <a:xfrm>
            <a:off x="9601284" y="8534870"/>
            <a:ext cx="7519468" cy="860686"/>
            <a:chOff x="0" y="-39229"/>
            <a:chExt cx="10025958" cy="1147581"/>
          </a:xfrm>
        </p:grpSpPr>
        <p:sp>
          <p:nvSpPr>
            <p:cNvPr id="21" name="TextBox 13">
              <a:extLst>
                <a:ext uri="{FF2B5EF4-FFF2-40B4-BE49-F238E27FC236}">
                  <a16:creationId xmlns:a16="http://schemas.microsoft.com/office/drawing/2014/main" id="{F46D0D99-551F-7059-D274-E4F2B263FA91}"/>
                </a:ext>
              </a:extLst>
            </p:cNvPr>
            <p:cNvSpPr txBox="1"/>
            <p:nvPr/>
          </p:nvSpPr>
          <p:spPr>
            <a:xfrm>
              <a:off x="1211311" y="-17426"/>
              <a:ext cx="8814647" cy="1125778"/>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Nhắn tin liên hệ với người dung khác trong thời gian thực với SignalR.</a:t>
              </a:r>
            </a:p>
          </p:txBody>
        </p:sp>
        <p:sp>
          <p:nvSpPr>
            <p:cNvPr id="22" name="TextBox 14">
              <a:extLst>
                <a:ext uri="{FF2B5EF4-FFF2-40B4-BE49-F238E27FC236}">
                  <a16:creationId xmlns:a16="http://schemas.microsoft.com/office/drawing/2014/main" id="{B54D112A-D372-344A-D397-A4D77E6F6722}"/>
                </a:ext>
              </a:extLst>
            </p:cNvPr>
            <p:cNvSpPr txBox="1"/>
            <p:nvPr/>
          </p:nvSpPr>
          <p:spPr>
            <a:xfrm>
              <a:off x="0" y="-39229"/>
              <a:ext cx="998212" cy="803638"/>
            </a:xfrm>
            <a:prstGeom prst="rect">
              <a:avLst/>
            </a:prstGeom>
          </p:spPr>
          <p:txBody>
            <a:bodyPr lIns="0" tIns="0" rIns="0" bIns="0" rtlCol="0" anchor="t">
              <a:spAutoFit/>
            </a:bodyPr>
            <a:lstStyle/>
            <a:p>
              <a:pPr>
                <a:lnSpc>
                  <a:spcPts val="4680"/>
                </a:lnSpc>
              </a:pPr>
              <a:r>
                <a:rPr lang="en-US" sz="3600">
                  <a:solidFill>
                    <a:srgbClr val="000000"/>
                  </a:solidFill>
                  <a:latin typeface="Baloo"/>
                </a:rPr>
                <a:t>06</a:t>
              </a:r>
            </a:p>
          </p:txBody>
        </p:sp>
      </p:grpSp>
      <p:sp>
        <p:nvSpPr>
          <p:cNvPr id="23" name="TextBox 15">
            <a:extLst>
              <a:ext uri="{FF2B5EF4-FFF2-40B4-BE49-F238E27FC236}">
                <a16:creationId xmlns:a16="http://schemas.microsoft.com/office/drawing/2014/main" id="{E0ABD1FF-343D-56F8-43A3-1CE41E8CAE4A}"/>
              </a:ext>
            </a:extLst>
          </p:cNvPr>
          <p:cNvSpPr txBox="1"/>
          <p:nvPr/>
        </p:nvSpPr>
        <p:spPr>
          <a:xfrm>
            <a:off x="1028700" y="489596"/>
            <a:ext cx="3147755" cy="559769"/>
          </a:xfrm>
          <a:prstGeom prst="rect">
            <a:avLst/>
          </a:prstGeom>
        </p:spPr>
        <p:txBody>
          <a:bodyPr lIns="0" tIns="0" rIns="0" bIns="0" rtlCol="0" anchor="t">
            <a:spAutoFit/>
          </a:bodyPr>
          <a:lstStyle/>
          <a:p>
            <a:pPr algn="just">
              <a:lnSpc>
                <a:spcPts val="4680"/>
              </a:lnSpc>
              <a:spcBef>
                <a:spcPct val="0"/>
              </a:spcBef>
            </a:pPr>
            <a:r>
              <a:rPr lang="en-US" sz="2800">
                <a:latin typeface="Baloo"/>
              </a:rPr>
              <a:t>Nguyễn Thanh Ý</a:t>
            </a:r>
          </a:p>
        </p:txBody>
      </p:sp>
    </p:spTree>
    <p:extLst>
      <p:ext uri="{BB962C8B-B14F-4D97-AF65-F5344CB8AC3E}">
        <p14:creationId xmlns:p14="http://schemas.microsoft.com/office/powerpoint/2010/main" val="4388242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3"/>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strVal val="#ppt_w+.3"/>
                                          </p:val>
                                        </p:tav>
                                        <p:tav tm="100000">
                                          <p:val>
                                            <p:strVal val="#ppt_w"/>
                                          </p:val>
                                        </p:tav>
                                      </p:tavLst>
                                    </p:anim>
                                    <p:anim calcmode="lin" valueType="num">
                                      <p:cBhvr>
                                        <p:cTn id="13" dur="1000" fill="hold"/>
                                        <p:tgtEl>
                                          <p:spTgt spid="19"/>
                                        </p:tgtEl>
                                        <p:attrNameLst>
                                          <p:attrName>ppt_h</p:attrName>
                                        </p:attrNameLst>
                                      </p:cBhvr>
                                      <p:tavLst>
                                        <p:tav tm="0">
                                          <p:val>
                                            <p:strVal val="#ppt_h"/>
                                          </p:val>
                                        </p:tav>
                                        <p:tav tm="100000">
                                          <p:val>
                                            <p:strVal val="#ppt_h"/>
                                          </p:val>
                                        </p:tav>
                                      </p:tavLst>
                                    </p:anim>
                                    <p:animEffect transition="in" filter="fade">
                                      <p:cBhvr>
                                        <p:cTn id="14" dur="10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500"/>
                                  </p:stCondLst>
                                  <p:iterate type="lt">
                                    <p:tmPct val="0"/>
                                  </p:iterate>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anim calcmode="lin" valueType="num">
                                      <p:cBhvr>
                                        <p:cTn id="21"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2"/>
                                        </p:tgtEl>
                                      </p:cBhvr>
                                    </p:animEffect>
                                  </p:childTnLst>
                                </p:cTn>
                              </p:par>
                              <p:par>
                                <p:cTn id="24" presetID="38" presetClass="entr" presetSubtype="0" accel="50000" fill="hold" grpId="0" nodeType="withEffect">
                                  <p:stCondLst>
                                    <p:cond delay="800"/>
                                  </p:stCondLst>
                                  <p:iterate type="lt">
                                    <p:tmPct val="0"/>
                                  </p:iterate>
                                  <p:childTnLst>
                                    <p:set>
                                      <p:cBhvr>
                                        <p:cTn id="25" dur="1" fill="hold">
                                          <p:stCondLst>
                                            <p:cond delay="0"/>
                                          </p:stCondLst>
                                        </p:cTn>
                                        <p:tgtEl>
                                          <p:spTgt spid="23"/>
                                        </p:tgtEl>
                                        <p:attrNameLst>
                                          <p:attrName>style.visibility</p:attrName>
                                        </p:attrNameLst>
                                      </p:cBhvr>
                                      <p:to>
                                        <p:strVal val="visible"/>
                                      </p:to>
                                    </p:set>
                                    <p:set>
                                      <p:cBhvr>
                                        <p:cTn id="26" dur="455" fill="hold">
                                          <p:stCondLst>
                                            <p:cond delay="0"/>
                                          </p:stCondLst>
                                        </p:cTn>
                                        <p:tgtEl>
                                          <p:spTgt spid="23"/>
                                        </p:tgtEl>
                                        <p:attrNameLst>
                                          <p:attrName>style.rotation</p:attrName>
                                        </p:attrNameLst>
                                      </p:cBhvr>
                                      <p:to>
                                        <p:strVal val="-45.0"/>
                                      </p:to>
                                    </p:set>
                                    <p:anim calcmode="lin" valueType="num">
                                      <p:cBhvr>
                                        <p:cTn id="27" dur="455" fill="hold">
                                          <p:stCondLst>
                                            <p:cond delay="455"/>
                                          </p:stCondLst>
                                        </p:cTn>
                                        <p:tgtEl>
                                          <p:spTgt spid="23"/>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3"/>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3"/>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3"/>
                                        </p:tgtEl>
                                        <p:attrNameLst>
                                          <p:attrName>ppt_y</p:attrName>
                                        </p:attrNameLst>
                                      </p:cBhvr>
                                      <p:tavLst>
                                        <p:tav tm="0">
                                          <p:val>
                                            <p:strVal val="#ppt_y-(0.354*#ppt_w-0.172*#ppt_h)"/>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1+#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1+#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1+#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1+#ppt_w/2"/>
                                          </p:val>
                                        </p:tav>
                                        <p:tav tm="100000">
                                          <p:val>
                                            <p:strVal val="#ppt_x"/>
                                          </p:val>
                                        </p:tav>
                                      </p:tavLst>
                                    </p:anim>
                                    <p:anim calcmode="lin" valueType="num">
                                      <p:cBhvr additive="base">
                                        <p:cTn id="6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4596181"/>
            <a:ext cx="7074427" cy="982961"/>
          </a:xfrm>
          <a:prstGeom prst="rect">
            <a:avLst/>
          </a:prstGeom>
        </p:spPr>
        <p:txBody>
          <a:bodyPr lIns="0" tIns="0" rIns="0" bIns="0" rtlCol="0" anchor="t">
            <a:spAutoFit/>
          </a:bodyPr>
          <a:lstStyle/>
          <a:p>
            <a:pPr>
              <a:lnSpc>
                <a:spcPts val="8280"/>
              </a:lnSpc>
            </a:pPr>
            <a:r>
              <a:rPr lang="en-US" sz="4800">
                <a:solidFill>
                  <a:srgbClr val="000000"/>
                </a:solidFill>
                <a:latin typeface="Baloo"/>
              </a:rPr>
              <a:t>Xây dựng chức năng</a:t>
            </a:r>
          </a:p>
        </p:txBody>
      </p:sp>
      <p:grpSp>
        <p:nvGrpSpPr>
          <p:cNvPr id="3" name="Group 3"/>
          <p:cNvGrpSpPr/>
          <p:nvPr/>
        </p:nvGrpSpPr>
        <p:grpSpPr>
          <a:xfrm>
            <a:off x="9601284" y="1670948"/>
            <a:ext cx="7519468" cy="602729"/>
            <a:chOff x="0" y="-39229"/>
            <a:chExt cx="10025958" cy="803638"/>
          </a:xfrm>
        </p:grpSpPr>
        <p:sp>
          <p:nvSpPr>
            <p:cNvPr id="4" name="TextBox 4"/>
            <p:cNvSpPr txBox="1"/>
            <p:nvPr/>
          </p:nvSpPr>
          <p:spPr>
            <a:xfrm>
              <a:off x="1211311" y="-17426"/>
              <a:ext cx="8814647" cy="544422"/>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Thuật toán tìm kiếm</a:t>
              </a:r>
            </a:p>
          </p:txBody>
        </p:sp>
        <p:sp>
          <p:nvSpPr>
            <p:cNvPr id="5" name="TextBox 5"/>
            <p:cNvSpPr txBox="1"/>
            <p:nvPr/>
          </p:nvSpPr>
          <p:spPr>
            <a:xfrm>
              <a:off x="0" y="-39229"/>
              <a:ext cx="998212" cy="803638"/>
            </a:xfrm>
            <a:prstGeom prst="rect">
              <a:avLst/>
            </a:prstGeom>
          </p:spPr>
          <p:txBody>
            <a:bodyPr lIns="0" tIns="0" rIns="0" bIns="0" rtlCol="0" anchor="t">
              <a:spAutoFit/>
            </a:bodyPr>
            <a:lstStyle/>
            <a:p>
              <a:pPr>
                <a:lnSpc>
                  <a:spcPts val="4680"/>
                </a:lnSpc>
              </a:pPr>
              <a:r>
                <a:rPr lang="en-US" sz="3600">
                  <a:solidFill>
                    <a:srgbClr val="000000"/>
                  </a:solidFill>
                  <a:latin typeface="Baloo"/>
                </a:rPr>
                <a:t>07</a:t>
              </a:r>
            </a:p>
          </p:txBody>
        </p:sp>
      </p:grpSp>
      <p:grpSp>
        <p:nvGrpSpPr>
          <p:cNvPr id="6" name="Group 6"/>
          <p:cNvGrpSpPr/>
          <p:nvPr/>
        </p:nvGrpSpPr>
        <p:grpSpPr>
          <a:xfrm>
            <a:off x="9601284" y="2917112"/>
            <a:ext cx="7519468" cy="860686"/>
            <a:chOff x="0" y="-39229"/>
            <a:chExt cx="10025958" cy="1147581"/>
          </a:xfrm>
        </p:grpSpPr>
        <p:sp>
          <p:nvSpPr>
            <p:cNvPr id="7" name="TextBox 7"/>
            <p:cNvSpPr txBox="1"/>
            <p:nvPr/>
          </p:nvSpPr>
          <p:spPr>
            <a:xfrm>
              <a:off x="1211311" y="-17426"/>
              <a:ext cx="8814647" cy="1125778"/>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Định dạng Date và datetimepicker với bootstrap-datetimepicker </a:t>
              </a:r>
            </a:p>
          </p:txBody>
        </p:sp>
        <p:sp>
          <p:nvSpPr>
            <p:cNvPr id="8" name="TextBox 8"/>
            <p:cNvSpPr txBox="1"/>
            <p:nvPr/>
          </p:nvSpPr>
          <p:spPr>
            <a:xfrm>
              <a:off x="0" y="-39229"/>
              <a:ext cx="998212" cy="803638"/>
            </a:xfrm>
            <a:prstGeom prst="rect">
              <a:avLst/>
            </a:prstGeom>
          </p:spPr>
          <p:txBody>
            <a:bodyPr lIns="0" tIns="0" rIns="0" bIns="0" rtlCol="0" anchor="t">
              <a:spAutoFit/>
            </a:bodyPr>
            <a:lstStyle/>
            <a:p>
              <a:pPr>
                <a:lnSpc>
                  <a:spcPts val="4680"/>
                </a:lnSpc>
              </a:pPr>
              <a:r>
                <a:rPr lang="en-US" sz="3600">
                  <a:solidFill>
                    <a:srgbClr val="000000"/>
                  </a:solidFill>
                  <a:latin typeface="Baloo"/>
                </a:rPr>
                <a:t>08</a:t>
              </a:r>
            </a:p>
          </p:txBody>
        </p:sp>
      </p:grpSp>
      <p:grpSp>
        <p:nvGrpSpPr>
          <p:cNvPr id="9" name="Group 9"/>
          <p:cNvGrpSpPr/>
          <p:nvPr/>
        </p:nvGrpSpPr>
        <p:grpSpPr>
          <a:xfrm>
            <a:off x="9601284" y="4439309"/>
            <a:ext cx="7519468" cy="860686"/>
            <a:chOff x="0" y="-39229"/>
            <a:chExt cx="10025958" cy="1147581"/>
          </a:xfrm>
        </p:grpSpPr>
        <p:sp>
          <p:nvSpPr>
            <p:cNvPr id="10" name="TextBox 10"/>
            <p:cNvSpPr txBox="1"/>
            <p:nvPr/>
          </p:nvSpPr>
          <p:spPr>
            <a:xfrm>
              <a:off x="1211311" y="-17426"/>
              <a:ext cx="8814647" cy="1125778"/>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Thêm danh sách sinh viên bằng file Excel với EPPlus</a:t>
              </a:r>
            </a:p>
          </p:txBody>
        </p:sp>
        <p:sp>
          <p:nvSpPr>
            <p:cNvPr id="11" name="TextBox 11"/>
            <p:cNvSpPr txBox="1"/>
            <p:nvPr/>
          </p:nvSpPr>
          <p:spPr>
            <a:xfrm>
              <a:off x="0" y="-39229"/>
              <a:ext cx="998212" cy="803638"/>
            </a:xfrm>
            <a:prstGeom prst="rect">
              <a:avLst/>
            </a:prstGeom>
          </p:spPr>
          <p:txBody>
            <a:bodyPr lIns="0" tIns="0" rIns="0" bIns="0" rtlCol="0" anchor="t">
              <a:spAutoFit/>
            </a:bodyPr>
            <a:lstStyle/>
            <a:p>
              <a:pPr>
                <a:lnSpc>
                  <a:spcPts val="4680"/>
                </a:lnSpc>
              </a:pPr>
              <a:r>
                <a:rPr lang="en-US" sz="3600">
                  <a:solidFill>
                    <a:srgbClr val="000000"/>
                  </a:solidFill>
                  <a:latin typeface="Baloo"/>
                </a:rPr>
                <a:t>09</a:t>
              </a:r>
            </a:p>
          </p:txBody>
        </p:sp>
      </p:grpSp>
      <p:grpSp>
        <p:nvGrpSpPr>
          <p:cNvPr id="12" name="Group 12"/>
          <p:cNvGrpSpPr/>
          <p:nvPr/>
        </p:nvGrpSpPr>
        <p:grpSpPr>
          <a:xfrm>
            <a:off x="9601284" y="5957462"/>
            <a:ext cx="7680876" cy="860686"/>
            <a:chOff x="0" y="-39229"/>
            <a:chExt cx="10025958" cy="1147581"/>
          </a:xfrm>
        </p:grpSpPr>
        <p:sp>
          <p:nvSpPr>
            <p:cNvPr id="13" name="TextBox 13"/>
            <p:cNvSpPr txBox="1"/>
            <p:nvPr/>
          </p:nvSpPr>
          <p:spPr>
            <a:xfrm>
              <a:off x="1211311" y="-17426"/>
              <a:ext cx="8814647" cy="1125778"/>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Hiển thị dữ liệu có các chức năng tìm kiếm và phân trang dưới dạng table với Datatables</a:t>
              </a:r>
            </a:p>
          </p:txBody>
        </p:sp>
        <p:sp>
          <p:nvSpPr>
            <p:cNvPr id="14" name="TextBox 14"/>
            <p:cNvSpPr txBox="1"/>
            <p:nvPr/>
          </p:nvSpPr>
          <p:spPr>
            <a:xfrm>
              <a:off x="0" y="-39229"/>
              <a:ext cx="998212" cy="803638"/>
            </a:xfrm>
            <a:prstGeom prst="rect">
              <a:avLst/>
            </a:prstGeom>
          </p:spPr>
          <p:txBody>
            <a:bodyPr lIns="0" tIns="0" rIns="0" bIns="0" rtlCol="0" anchor="t">
              <a:spAutoFit/>
            </a:bodyPr>
            <a:lstStyle/>
            <a:p>
              <a:pPr>
                <a:lnSpc>
                  <a:spcPts val="4680"/>
                </a:lnSpc>
              </a:pPr>
              <a:r>
                <a:rPr lang="en-US" sz="3600">
                  <a:solidFill>
                    <a:srgbClr val="000000"/>
                  </a:solidFill>
                  <a:latin typeface="Baloo"/>
                </a:rPr>
                <a:t>10</a:t>
              </a:r>
            </a:p>
          </p:txBody>
        </p:sp>
      </p:grpSp>
      <p:grpSp>
        <p:nvGrpSpPr>
          <p:cNvPr id="15" name="Group 15"/>
          <p:cNvGrpSpPr/>
          <p:nvPr/>
        </p:nvGrpSpPr>
        <p:grpSpPr>
          <a:xfrm>
            <a:off x="9601284" y="7232444"/>
            <a:ext cx="7519468" cy="860686"/>
            <a:chOff x="0" y="-39229"/>
            <a:chExt cx="10025958" cy="1147581"/>
          </a:xfrm>
        </p:grpSpPr>
        <p:sp>
          <p:nvSpPr>
            <p:cNvPr id="16" name="TextBox 16"/>
            <p:cNvSpPr txBox="1"/>
            <p:nvPr/>
          </p:nvSpPr>
          <p:spPr>
            <a:xfrm>
              <a:off x="1211311" y="-17426"/>
              <a:ext cx="8814647" cy="1125778"/>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Tìm kiếm hiển thị dữ liệu dưới dạng đồ thị thống kê với ChartJS</a:t>
              </a:r>
            </a:p>
          </p:txBody>
        </p:sp>
        <p:sp>
          <p:nvSpPr>
            <p:cNvPr id="17" name="TextBox 17"/>
            <p:cNvSpPr txBox="1"/>
            <p:nvPr/>
          </p:nvSpPr>
          <p:spPr>
            <a:xfrm>
              <a:off x="0" y="-39229"/>
              <a:ext cx="998212" cy="803638"/>
            </a:xfrm>
            <a:prstGeom prst="rect">
              <a:avLst/>
            </a:prstGeom>
          </p:spPr>
          <p:txBody>
            <a:bodyPr lIns="0" tIns="0" rIns="0" bIns="0" rtlCol="0" anchor="t">
              <a:spAutoFit/>
            </a:bodyPr>
            <a:lstStyle/>
            <a:p>
              <a:pPr>
                <a:lnSpc>
                  <a:spcPts val="4680"/>
                </a:lnSpc>
              </a:pPr>
              <a:r>
                <a:rPr lang="en-US" sz="3600">
                  <a:solidFill>
                    <a:srgbClr val="000000"/>
                  </a:solidFill>
                  <a:latin typeface="Baloo"/>
                </a:rPr>
                <a:t>11</a:t>
              </a:r>
            </a:p>
          </p:txBody>
        </p:sp>
      </p:grpSp>
      <p:pic>
        <p:nvPicPr>
          <p:cNvPr id="18" name="Picture 18"/>
          <p:cNvPicPr>
            <a:picLocks noChangeAspect="1"/>
          </p:cNvPicPr>
          <p:nvPr/>
        </p:nvPicPr>
        <p:blipFill>
          <a:blip r:embed="rId3"/>
          <a:srcRect/>
          <a:stretch>
            <a:fillRect/>
          </a:stretch>
        </p:blipFill>
        <p:spPr>
          <a:xfrm flipH="1">
            <a:off x="-21944" y="0"/>
            <a:ext cx="11958233" cy="2098730"/>
          </a:xfrm>
          <a:prstGeom prst="rect">
            <a:avLst/>
          </a:prstGeom>
        </p:spPr>
      </p:pic>
      <p:pic>
        <p:nvPicPr>
          <p:cNvPr id="19" name="Picture 19"/>
          <p:cNvPicPr>
            <a:picLocks noChangeAspect="1"/>
          </p:cNvPicPr>
          <p:nvPr/>
        </p:nvPicPr>
        <p:blipFill>
          <a:blip r:embed="rId4"/>
          <a:srcRect r="64034" b="46739"/>
          <a:stretch>
            <a:fillRect/>
          </a:stretch>
        </p:blipFill>
        <p:spPr>
          <a:xfrm rot="5400000" flipH="1" flipV="1">
            <a:off x="1041561" y="4941242"/>
            <a:ext cx="4331879" cy="6415001"/>
          </a:xfrm>
          <a:prstGeom prst="rect">
            <a:avLst/>
          </a:prstGeom>
        </p:spPr>
      </p:pic>
      <p:grpSp>
        <p:nvGrpSpPr>
          <p:cNvPr id="20" name="Group 12">
            <a:extLst>
              <a:ext uri="{FF2B5EF4-FFF2-40B4-BE49-F238E27FC236}">
                <a16:creationId xmlns:a16="http://schemas.microsoft.com/office/drawing/2014/main" id="{B2A4A19A-318D-F1EB-E540-B3D5BD9B85BD}"/>
              </a:ext>
            </a:extLst>
          </p:cNvPr>
          <p:cNvGrpSpPr/>
          <p:nvPr/>
        </p:nvGrpSpPr>
        <p:grpSpPr>
          <a:xfrm>
            <a:off x="9601284" y="8534870"/>
            <a:ext cx="7519468" cy="860686"/>
            <a:chOff x="0" y="-39229"/>
            <a:chExt cx="10025958" cy="1147581"/>
          </a:xfrm>
        </p:grpSpPr>
        <p:sp>
          <p:nvSpPr>
            <p:cNvPr id="21" name="TextBox 13">
              <a:extLst>
                <a:ext uri="{FF2B5EF4-FFF2-40B4-BE49-F238E27FC236}">
                  <a16:creationId xmlns:a16="http://schemas.microsoft.com/office/drawing/2014/main" id="{F46D0D99-551F-7059-D274-E4F2B263FA91}"/>
                </a:ext>
              </a:extLst>
            </p:cNvPr>
            <p:cNvSpPr txBox="1"/>
            <p:nvPr/>
          </p:nvSpPr>
          <p:spPr>
            <a:xfrm>
              <a:off x="1211311" y="-17426"/>
              <a:ext cx="8814647" cy="1125778"/>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Xuất dữ liệu thống kê dưới dạng file Excel với EPPlus</a:t>
              </a:r>
            </a:p>
          </p:txBody>
        </p:sp>
        <p:sp>
          <p:nvSpPr>
            <p:cNvPr id="22" name="TextBox 14">
              <a:extLst>
                <a:ext uri="{FF2B5EF4-FFF2-40B4-BE49-F238E27FC236}">
                  <a16:creationId xmlns:a16="http://schemas.microsoft.com/office/drawing/2014/main" id="{B54D112A-D372-344A-D397-A4D77E6F6722}"/>
                </a:ext>
              </a:extLst>
            </p:cNvPr>
            <p:cNvSpPr txBox="1"/>
            <p:nvPr/>
          </p:nvSpPr>
          <p:spPr>
            <a:xfrm>
              <a:off x="0" y="-39229"/>
              <a:ext cx="998212" cy="803638"/>
            </a:xfrm>
            <a:prstGeom prst="rect">
              <a:avLst/>
            </a:prstGeom>
          </p:spPr>
          <p:txBody>
            <a:bodyPr lIns="0" tIns="0" rIns="0" bIns="0" rtlCol="0" anchor="t">
              <a:spAutoFit/>
            </a:bodyPr>
            <a:lstStyle/>
            <a:p>
              <a:pPr>
                <a:lnSpc>
                  <a:spcPts val="4680"/>
                </a:lnSpc>
              </a:pPr>
              <a:r>
                <a:rPr lang="en-US" sz="3600">
                  <a:solidFill>
                    <a:srgbClr val="000000"/>
                  </a:solidFill>
                  <a:latin typeface="Baloo"/>
                </a:rPr>
                <a:t>12</a:t>
              </a:r>
            </a:p>
          </p:txBody>
        </p:sp>
      </p:grpSp>
      <p:sp>
        <p:nvSpPr>
          <p:cNvPr id="23" name="TextBox 15">
            <a:extLst>
              <a:ext uri="{FF2B5EF4-FFF2-40B4-BE49-F238E27FC236}">
                <a16:creationId xmlns:a16="http://schemas.microsoft.com/office/drawing/2014/main" id="{E0ABD1FF-343D-56F8-43A3-1CE41E8CAE4A}"/>
              </a:ext>
            </a:extLst>
          </p:cNvPr>
          <p:cNvSpPr txBox="1"/>
          <p:nvPr/>
        </p:nvSpPr>
        <p:spPr>
          <a:xfrm>
            <a:off x="1028700" y="489596"/>
            <a:ext cx="3147755" cy="559769"/>
          </a:xfrm>
          <a:prstGeom prst="rect">
            <a:avLst/>
          </a:prstGeom>
        </p:spPr>
        <p:txBody>
          <a:bodyPr lIns="0" tIns="0" rIns="0" bIns="0" rtlCol="0" anchor="t">
            <a:spAutoFit/>
          </a:bodyPr>
          <a:lstStyle/>
          <a:p>
            <a:pPr algn="just">
              <a:lnSpc>
                <a:spcPts val="4680"/>
              </a:lnSpc>
              <a:spcBef>
                <a:spcPct val="0"/>
              </a:spcBef>
            </a:pPr>
            <a:r>
              <a:rPr lang="en-US" sz="2800">
                <a:latin typeface="Baloo"/>
              </a:rPr>
              <a:t>Nguyễn Thanh Ý</a:t>
            </a:r>
          </a:p>
        </p:txBody>
      </p:sp>
    </p:spTree>
    <p:extLst>
      <p:ext uri="{BB962C8B-B14F-4D97-AF65-F5344CB8AC3E}">
        <p14:creationId xmlns:p14="http://schemas.microsoft.com/office/powerpoint/2010/main" val="36224006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3"/>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strVal val="#ppt_w+.3"/>
                                          </p:val>
                                        </p:tav>
                                        <p:tav tm="100000">
                                          <p:val>
                                            <p:strVal val="#ppt_w"/>
                                          </p:val>
                                        </p:tav>
                                      </p:tavLst>
                                    </p:anim>
                                    <p:anim calcmode="lin" valueType="num">
                                      <p:cBhvr>
                                        <p:cTn id="13" dur="1000" fill="hold"/>
                                        <p:tgtEl>
                                          <p:spTgt spid="19"/>
                                        </p:tgtEl>
                                        <p:attrNameLst>
                                          <p:attrName>ppt_h</p:attrName>
                                        </p:attrNameLst>
                                      </p:cBhvr>
                                      <p:tavLst>
                                        <p:tav tm="0">
                                          <p:val>
                                            <p:strVal val="#ppt_h"/>
                                          </p:val>
                                        </p:tav>
                                        <p:tav tm="100000">
                                          <p:val>
                                            <p:strVal val="#ppt_h"/>
                                          </p:val>
                                        </p:tav>
                                      </p:tavLst>
                                    </p:anim>
                                    <p:animEffect transition="in" filter="fade">
                                      <p:cBhvr>
                                        <p:cTn id="14" dur="10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500"/>
                                  </p:stCondLst>
                                  <p:iterate type="lt">
                                    <p:tmPct val="0"/>
                                  </p:iterate>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anim calcmode="lin" valueType="num">
                                      <p:cBhvr>
                                        <p:cTn id="21"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2"/>
                                        </p:tgtEl>
                                      </p:cBhvr>
                                    </p:animEffect>
                                  </p:childTnLst>
                                </p:cTn>
                              </p:par>
                              <p:par>
                                <p:cTn id="24" presetID="38" presetClass="entr" presetSubtype="0" accel="50000" fill="hold" grpId="0" nodeType="withEffect">
                                  <p:stCondLst>
                                    <p:cond delay="800"/>
                                  </p:stCondLst>
                                  <p:iterate type="lt">
                                    <p:tmPct val="0"/>
                                  </p:iterate>
                                  <p:childTnLst>
                                    <p:set>
                                      <p:cBhvr>
                                        <p:cTn id="25" dur="1" fill="hold">
                                          <p:stCondLst>
                                            <p:cond delay="0"/>
                                          </p:stCondLst>
                                        </p:cTn>
                                        <p:tgtEl>
                                          <p:spTgt spid="23"/>
                                        </p:tgtEl>
                                        <p:attrNameLst>
                                          <p:attrName>style.visibility</p:attrName>
                                        </p:attrNameLst>
                                      </p:cBhvr>
                                      <p:to>
                                        <p:strVal val="visible"/>
                                      </p:to>
                                    </p:set>
                                    <p:set>
                                      <p:cBhvr>
                                        <p:cTn id="26" dur="455" fill="hold">
                                          <p:stCondLst>
                                            <p:cond delay="0"/>
                                          </p:stCondLst>
                                        </p:cTn>
                                        <p:tgtEl>
                                          <p:spTgt spid="23"/>
                                        </p:tgtEl>
                                        <p:attrNameLst>
                                          <p:attrName>style.rotation</p:attrName>
                                        </p:attrNameLst>
                                      </p:cBhvr>
                                      <p:to>
                                        <p:strVal val="-45.0"/>
                                      </p:to>
                                    </p:set>
                                    <p:anim calcmode="lin" valueType="num">
                                      <p:cBhvr>
                                        <p:cTn id="27" dur="455" fill="hold">
                                          <p:stCondLst>
                                            <p:cond delay="455"/>
                                          </p:stCondLst>
                                        </p:cTn>
                                        <p:tgtEl>
                                          <p:spTgt spid="23"/>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3"/>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3"/>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3"/>
                                        </p:tgtEl>
                                        <p:attrNameLst>
                                          <p:attrName>ppt_y</p:attrName>
                                        </p:attrNameLst>
                                      </p:cBhvr>
                                      <p:tavLst>
                                        <p:tav tm="0">
                                          <p:val>
                                            <p:strVal val="#ppt_y-(0.354*#ppt_w-0.172*#ppt_h)"/>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1+#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1+#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1+#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1+#ppt_w/2"/>
                                          </p:val>
                                        </p:tav>
                                        <p:tav tm="100000">
                                          <p:val>
                                            <p:strVal val="#ppt_x"/>
                                          </p:val>
                                        </p:tav>
                                      </p:tavLst>
                                    </p:anim>
                                    <p:anim calcmode="lin" valueType="num">
                                      <p:cBhvr additive="base">
                                        <p:cTn id="6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A6607-A5B6-DF1D-4D5A-443D607EDB17}"/>
              </a:ext>
            </a:extLst>
          </p:cNvPr>
          <p:cNvSpPr txBox="1"/>
          <p:nvPr/>
        </p:nvSpPr>
        <p:spPr>
          <a:xfrm>
            <a:off x="381000" y="266700"/>
            <a:ext cx="8258830" cy="707886"/>
          </a:xfrm>
          <a:prstGeom prst="rect">
            <a:avLst/>
          </a:prstGeom>
          <a:noFill/>
        </p:spPr>
        <p:txBody>
          <a:bodyPr wrap="square" rtlCol="0">
            <a:spAutoFit/>
          </a:bodyPr>
          <a:lstStyle/>
          <a:p>
            <a:r>
              <a:rPr lang="en-US" sz="4000">
                <a:solidFill>
                  <a:schemeClr val="bg1"/>
                </a:solidFill>
                <a:latin typeface="Baloo" panose="020B0604020202020204" charset="0"/>
                <a:cs typeface="Baloo" panose="020B0604020202020204" charset="0"/>
              </a:rPr>
              <a:t>Kết quả đạt được phía người dùng</a:t>
            </a:r>
          </a:p>
        </p:txBody>
      </p:sp>
      <p:pic>
        <p:nvPicPr>
          <p:cNvPr id="14" name="Picture 4">
            <a:extLst>
              <a:ext uri="{FF2B5EF4-FFF2-40B4-BE49-F238E27FC236}">
                <a16:creationId xmlns:a16="http://schemas.microsoft.com/office/drawing/2014/main" id="{C92E0737-3689-65A2-C2A4-0BD06298B5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16799">
            <a:off x="11104611" y="-4961769"/>
            <a:ext cx="11406363" cy="9923536"/>
          </a:xfrm>
          <a:prstGeom prst="rect">
            <a:avLst/>
          </a:prstGeom>
        </p:spPr>
      </p:pic>
      <p:sp>
        <p:nvSpPr>
          <p:cNvPr id="15" name="TextBox 15">
            <a:extLst>
              <a:ext uri="{FF2B5EF4-FFF2-40B4-BE49-F238E27FC236}">
                <a16:creationId xmlns:a16="http://schemas.microsoft.com/office/drawing/2014/main" id="{BD56DC03-21E3-6945-FA76-6E06B8E86F64}"/>
              </a:ext>
            </a:extLst>
          </p:cNvPr>
          <p:cNvSpPr txBox="1"/>
          <p:nvPr/>
        </p:nvSpPr>
        <p:spPr>
          <a:xfrm>
            <a:off x="14976153" y="311787"/>
            <a:ext cx="3147755" cy="559769"/>
          </a:xfrm>
          <a:prstGeom prst="rect">
            <a:avLst/>
          </a:prstGeom>
        </p:spPr>
        <p:txBody>
          <a:bodyPr lIns="0" tIns="0" rIns="0" bIns="0" rtlCol="0" anchor="t">
            <a:spAutoFit/>
          </a:bodyPr>
          <a:lstStyle/>
          <a:p>
            <a:pPr algn="just">
              <a:lnSpc>
                <a:spcPts val="4680"/>
              </a:lnSpc>
              <a:spcBef>
                <a:spcPct val="0"/>
              </a:spcBef>
            </a:pPr>
            <a:r>
              <a:rPr lang="en-US" sz="2800">
                <a:solidFill>
                  <a:schemeClr val="bg1"/>
                </a:solidFill>
                <a:latin typeface="Baloo"/>
              </a:rPr>
              <a:t>Nguyễn Thanh Ý</a:t>
            </a:r>
          </a:p>
        </p:txBody>
      </p:sp>
      <p:pic>
        <p:nvPicPr>
          <p:cNvPr id="3" name="Picture 2">
            <a:extLst>
              <a:ext uri="{FF2B5EF4-FFF2-40B4-BE49-F238E27FC236}">
                <a16:creationId xmlns:a16="http://schemas.microsoft.com/office/drawing/2014/main" id="{7E4490D8-8BB3-694E-30F1-D11CBF9F3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166" y="1452745"/>
            <a:ext cx="10821668" cy="7381510"/>
          </a:xfrm>
          <a:prstGeom prst="rect">
            <a:avLst/>
          </a:prstGeom>
        </p:spPr>
      </p:pic>
      <p:pic>
        <p:nvPicPr>
          <p:cNvPr id="5" name="Picture 4">
            <a:extLst>
              <a:ext uri="{FF2B5EF4-FFF2-40B4-BE49-F238E27FC236}">
                <a16:creationId xmlns:a16="http://schemas.microsoft.com/office/drawing/2014/main" id="{70BBB9F9-859B-C645-2880-4C8BB818AC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3165" y="1460365"/>
            <a:ext cx="10896055" cy="7373890"/>
          </a:xfrm>
          <a:prstGeom prst="rect">
            <a:avLst/>
          </a:prstGeom>
        </p:spPr>
      </p:pic>
      <p:pic>
        <p:nvPicPr>
          <p:cNvPr id="6" name="Picture 5">
            <a:extLst>
              <a:ext uri="{FF2B5EF4-FFF2-40B4-BE49-F238E27FC236}">
                <a16:creationId xmlns:a16="http://schemas.microsoft.com/office/drawing/2014/main" id="{36D34FCF-9875-6160-18E4-679EBB877A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09052" y="1475605"/>
            <a:ext cx="11069895" cy="7366270"/>
          </a:xfrm>
          <a:prstGeom prst="rect">
            <a:avLst/>
          </a:prstGeom>
        </p:spPr>
      </p:pic>
      <p:pic>
        <p:nvPicPr>
          <p:cNvPr id="16" name="Picture 15">
            <a:extLst>
              <a:ext uri="{FF2B5EF4-FFF2-40B4-BE49-F238E27FC236}">
                <a16:creationId xmlns:a16="http://schemas.microsoft.com/office/drawing/2014/main" id="{E4506C51-5FBB-604B-FC90-32C96C1477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83437" y="1452745"/>
            <a:ext cx="10972591" cy="7358650"/>
          </a:xfrm>
          <a:prstGeom prst="rect">
            <a:avLst/>
          </a:prstGeom>
        </p:spPr>
      </p:pic>
      <p:pic>
        <p:nvPicPr>
          <p:cNvPr id="17" name="Picture 16">
            <a:extLst>
              <a:ext uri="{FF2B5EF4-FFF2-40B4-BE49-F238E27FC236}">
                <a16:creationId xmlns:a16="http://schemas.microsoft.com/office/drawing/2014/main" id="{6D8F3E5E-E7F3-665B-545E-475D7109F7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84019" y="2223702"/>
            <a:ext cx="12119960" cy="5870075"/>
          </a:xfrm>
          <a:prstGeom prst="rect">
            <a:avLst/>
          </a:prstGeom>
        </p:spPr>
      </p:pic>
      <p:pic>
        <p:nvPicPr>
          <p:cNvPr id="18" name="Picture 17">
            <a:extLst>
              <a:ext uri="{FF2B5EF4-FFF2-40B4-BE49-F238E27FC236}">
                <a16:creationId xmlns:a16="http://schemas.microsoft.com/office/drawing/2014/main" id="{E6EA2295-5CD2-9553-4D3A-D3F95E6DF63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01650" y="1490845"/>
            <a:ext cx="10736164" cy="7351030"/>
          </a:xfrm>
          <a:prstGeom prst="rect">
            <a:avLst/>
          </a:prstGeom>
        </p:spPr>
      </p:pic>
      <p:pic>
        <p:nvPicPr>
          <p:cNvPr id="19" name="Picture 18">
            <a:extLst>
              <a:ext uri="{FF2B5EF4-FFF2-40B4-BE49-F238E27FC236}">
                <a16:creationId xmlns:a16="http://schemas.microsoft.com/office/drawing/2014/main" id="{8B65668B-5CD2-4FE2-5E88-2DAB490D46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53561" y="1838223"/>
            <a:ext cx="11980875" cy="6587693"/>
          </a:xfrm>
          <a:prstGeom prst="rect">
            <a:avLst/>
          </a:prstGeom>
        </p:spPr>
      </p:pic>
      <p:pic>
        <p:nvPicPr>
          <p:cNvPr id="20" name="Picture 19">
            <a:extLst>
              <a:ext uri="{FF2B5EF4-FFF2-40B4-BE49-F238E27FC236}">
                <a16:creationId xmlns:a16="http://schemas.microsoft.com/office/drawing/2014/main" id="{E452A759-F3C9-89BC-59F3-ADB4DD030A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34879" y="3155500"/>
            <a:ext cx="7618241" cy="3975999"/>
          </a:xfrm>
          <a:prstGeom prst="rect">
            <a:avLst/>
          </a:prstGeom>
        </p:spPr>
      </p:pic>
      <p:pic>
        <p:nvPicPr>
          <p:cNvPr id="21" name="Picture 20">
            <a:extLst>
              <a:ext uri="{FF2B5EF4-FFF2-40B4-BE49-F238E27FC236}">
                <a16:creationId xmlns:a16="http://schemas.microsoft.com/office/drawing/2014/main" id="{70E45748-5AD9-1779-C528-CF72D46C673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75331" y="1800123"/>
            <a:ext cx="13211722" cy="6625793"/>
          </a:xfrm>
          <a:prstGeom prst="rect">
            <a:avLst/>
          </a:prstGeom>
        </p:spPr>
      </p:pic>
      <p:pic>
        <p:nvPicPr>
          <p:cNvPr id="22" name="Picture 21">
            <a:extLst>
              <a:ext uri="{FF2B5EF4-FFF2-40B4-BE49-F238E27FC236}">
                <a16:creationId xmlns:a16="http://schemas.microsoft.com/office/drawing/2014/main" id="{2DB70B3A-19CF-2CC6-45EB-8A98098A2F8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11842" y="1996671"/>
            <a:ext cx="11664311" cy="6232695"/>
          </a:xfrm>
          <a:prstGeom prst="rect">
            <a:avLst/>
          </a:prstGeom>
        </p:spPr>
      </p:pic>
      <p:pic>
        <p:nvPicPr>
          <p:cNvPr id="23" name="Picture 22">
            <a:extLst>
              <a:ext uri="{FF2B5EF4-FFF2-40B4-BE49-F238E27FC236}">
                <a16:creationId xmlns:a16="http://schemas.microsoft.com/office/drawing/2014/main" id="{ABDE18DF-DA04-2153-4A8C-46F2D1D3B2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32724" y="1389862"/>
            <a:ext cx="9496935" cy="6839504"/>
          </a:xfrm>
          <a:prstGeom prst="rect">
            <a:avLst/>
          </a:prstGeom>
        </p:spPr>
      </p:pic>
      <p:pic>
        <p:nvPicPr>
          <p:cNvPr id="24" name="Picture 23">
            <a:extLst>
              <a:ext uri="{FF2B5EF4-FFF2-40B4-BE49-F238E27FC236}">
                <a16:creationId xmlns:a16="http://schemas.microsoft.com/office/drawing/2014/main" id="{FD99EC5C-6689-A3DE-E86D-817ED13C96A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80064" y="1769643"/>
            <a:ext cx="13713162" cy="6656273"/>
          </a:xfrm>
          <a:prstGeom prst="rect">
            <a:avLst/>
          </a:prstGeom>
        </p:spPr>
      </p:pic>
      <p:grpSp>
        <p:nvGrpSpPr>
          <p:cNvPr id="27" name="Group 26">
            <a:extLst>
              <a:ext uri="{FF2B5EF4-FFF2-40B4-BE49-F238E27FC236}">
                <a16:creationId xmlns:a16="http://schemas.microsoft.com/office/drawing/2014/main" id="{4FD0E42B-93E1-C8C8-7E6F-714734E99769}"/>
              </a:ext>
            </a:extLst>
          </p:cNvPr>
          <p:cNvGrpSpPr/>
          <p:nvPr/>
        </p:nvGrpSpPr>
        <p:grpSpPr>
          <a:xfrm>
            <a:off x="1588140" y="3435048"/>
            <a:ext cx="15111713" cy="3359111"/>
            <a:chOff x="1284600" y="3419807"/>
            <a:chExt cx="15111713" cy="3359111"/>
          </a:xfrm>
        </p:grpSpPr>
        <p:pic>
          <p:nvPicPr>
            <p:cNvPr id="25" name="Picture 24">
              <a:extLst>
                <a:ext uri="{FF2B5EF4-FFF2-40B4-BE49-F238E27FC236}">
                  <a16:creationId xmlns:a16="http://schemas.microsoft.com/office/drawing/2014/main" id="{87029650-A687-5F2F-A352-FE13A99D8DB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84600" y="3419807"/>
              <a:ext cx="8258830" cy="3321011"/>
            </a:xfrm>
            <a:prstGeom prst="rect">
              <a:avLst/>
            </a:prstGeom>
          </p:spPr>
        </p:pic>
        <p:pic>
          <p:nvPicPr>
            <p:cNvPr id="26" name="Picture 25">
              <a:extLst>
                <a:ext uri="{FF2B5EF4-FFF2-40B4-BE49-F238E27FC236}">
                  <a16:creationId xmlns:a16="http://schemas.microsoft.com/office/drawing/2014/main" id="{EC99B7DF-0625-503A-30D3-2EE7FB54C65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76139" y="3427123"/>
              <a:ext cx="6820174" cy="3351795"/>
            </a:xfrm>
            <a:prstGeom prst="rect">
              <a:avLst/>
            </a:prstGeom>
          </p:spPr>
        </p:pic>
      </p:grpSp>
      <p:pic>
        <p:nvPicPr>
          <p:cNvPr id="28" name="Picture 27">
            <a:extLst>
              <a:ext uri="{FF2B5EF4-FFF2-40B4-BE49-F238E27FC236}">
                <a16:creationId xmlns:a16="http://schemas.microsoft.com/office/drawing/2014/main" id="{0FB02312-3B4E-F461-0D59-FAE30332F5C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05755" y="1492410"/>
            <a:ext cx="15261780" cy="7288505"/>
          </a:xfrm>
          <a:prstGeom prst="rect">
            <a:avLst/>
          </a:prstGeom>
        </p:spPr>
      </p:pic>
      <p:pic>
        <p:nvPicPr>
          <p:cNvPr id="29" name="Picture 28">
            <a:extLst>
              <a:ext uri="{FF2B5EF4-FFF2-40B4-BE49-F238E27FC236}">
                <a16:creationId xmlns:a16="http://schemas.microsoft.com/office/drawing/2014/main" id="{0C9EE38D-7C08-ECB9-A94B-86368DE2872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86681" y="1746622"/>
            <a:ext cx="11062059" cy="6665133"/>
          </a:xfrm>
          <a:prstGeom prst="rect">
            <a:avLst/>
          </a:prstGeom>
        </p:spPr>
      </p:pic>
      <p:pic>
        <p:nvPicPr>
          <p:cNvPr id="30" name="Picture 29">
            <a:extLst>
              <a:ext uri="{FF2B5EF4-FFF2-40B4-BE49-F238E27FC236}">
                <a16:creationId xmlns:a16="http://schemas.microsoft.com/office/drawing/2014/main" id="{028B4EF6-9364-8C00-94F9-4FB9FAF7E1B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394701" y="1746622"/>
            <a:ext cx="13883888" cy="6587693"/>
          </a:xfrm>
          <a:prstGeom prst="rect">
            <a:avLst/>
          </a:prstGeom>
        </p:spPr>
      </p:pic>
      <p:pic>
        <p:nvPicPr>
          <p:cNvPr id="31" name="Picture 30">
            <a:extLst>
              <a:ext uri="{FF2B5EF4-FFF2-40B4-BE49-F238E27FC236}">
                <a16:creationId xmlns:a16="http://schemas.microsoft.com/office/drawing/2014/main" id="{9FE545DC-6C2A-B94C-714B-C4EDB4F861E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435106" y="1590066"/>
            <a:ext cx="14297456" cy="6835850"/>
          </a:xfrm>
          <a:prstGeom prst="rect">
            <a:avLst/>
          </a:prstGeom>
        </p:spPr>
      </p:pic>
      <p:pic>
        <p:nvPicPr>
          <p:cNvPr id="32" name="Picture 31">
            <a:extLst>
              <a:ext uri="{FF2B5EF4-FFF2-40B4-BE49-F238E27FC236}">
                <a16:creationId xmlns:a16="http://schemas.microsoft.com/office/drawing/2014/main" id="{01DC3653-07C3-EC6A-39B5-2CD9C54659F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417305" y="1520148"/>
            <a:ext cx="6280230" cy="7278089"/>
          </a:xfrm>
          <a:prstGeom prst="rect">
            <a:avLst/>
          </a:prstGeom>
        </p:spPr>
      </p:pic>
      <p:pic>
        <p:nvPicPr>
          <p:cNvPr id="33" name="Picture 32">
            <a:extLst>
              <a:ext uri="{FF2B5EF4-FFF2-40B4-BE49-F238E27FC236}">
                <a16:creationId xmlns:a16="http://schemas.microsoft.com/office/drawing/2014/main" id="{B1BD3ADD-38F2-C2B6-845A-DA66C35DAB5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78931" y="1590066"/>
            <a:ext cx="14802203" cy="7147354"/>
          </a:xfrm>
          <a:prstGeom prst="rect">
            <a:avLst/>
          </a:prstGeom>
        </p:spPr>
      </p:pic>
      <p:pic>
        <p:nvPicPr>
          <p:cNvPr id="34" name="Picture 33">
            <a:extLst>
              <a:ext uri="{FF2B5EF4-FFF2-40B4-BE49-F238E27FC236}">
                <a16:creationId xmlns:a16="http://schemas.microsoft.com/office/drawing/2014/main" id="{BAE099A9-A81F-B1CE-0B65-D2D04789F70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843394" y="1510652"/>
            <a:ext cx="14755281" cy="7236538"/>
          </a:xfrm>
          <a:prstGeom prst="rect">
            <a:avLst/>
          </a:prstGeom>
        </p:spPr>
      </p:pic>
      <p:pic>
        <p:nvPicPr>
          <p:cNvPr id="35" name="Picture 34">
            <a:extLst>
              <a:ext uri="{FF2B5EF4-FFF2-40B4-BE49-F238E27FC236}">
                <a16:creationId xmlns:a16="http://schemas.microsoft.com/office/drawing/2014/main" id="{B73CB627-1D8C-B2DC-F1DA-637018E511F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753061" y="1506084"/>
            <a:ext cx="15214473" cy="7375675"/>
          </a:xfrm>
          <a:prstGeom prst="rect">
            <a:avLst/>
          </a:prstGeom>
        </p:spPr>
      </p:pic>
      <p:pic>
        <p:nvPicPr>
          <p:cNvPr id="36" name="Picture 35">
            <a:extLst>
              <a:ext uri="{FF2B5EF4-FFF2-40B4-BE49-F238E27FC236}">
                <a16:creationId xmlns:a16="http://schemas.microsoft.com/office/drawing/2014/main" id="{E775D6CE-4B85-ED2D-3BB2-F795DD18EB0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747464" y="1475127"/>
            <a:ext cx="7172233" cy="7307588"/>
          </a:xfrm>
          <a:prstGeom prst="rect">
            <a:avLst/>
          </a:prstGeom>
        </p:spPr>
      </p:pic>
      <p:pic>
        <p:nvPicPr>
          <p:cNvPr id="37" name="Picture 36">
            <a:extLst>
              <a:ext uri="{FF2B5EF4-FFF2-40B4-BE49-F238E27FC236}">
                <a16:creationId xmlns:a16="http://schemas.microsoft.com/office/drawing/2014/main" id="{51B37299-702A-E9A6-E9A4-A2DE156799C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154760" y="1569004"/>
            <a:ext cx="10693866" cy="7225585"/>
          </a:xfrm>
          <a:prstGeom prst="rect">
            <a:avLst/>
          </a:prstGeom>
        </p:spPr>
      </p:pic>
      <p:pic>
        <p:nvPicPr>
          <p:cNvPr id="38" name="Picture 37">
            <a:extLst>
              <a:ext uri="{FF2B5EF4-FFF2-40B4-BE49-F238E27FC236}">
                <a16:creationId xmlns:a16="http://schemas.microsoft.com/office/drawing/2014/main" id="{048486F1-0069-602F-09A7-4DE52CFFBF8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81679" y="3296302"/>
            <a:ext cx="14641282" cy="3633014"/>
          </a:xfrm>
          <a:prstGeom prst="rect">
            <a:avLst/>
          </a:prstGeom>
        </p:spPr>
      </p:pic>
      <p:pic>
        <p:nvPicPr>
          <p:cNvPr id="39" name="Picture 3">
            <a:extLst>
              <a:ext uri="{FF2B5EF4-FFF2-40B4-BE49-F238E27FC236}">
                <a16:creationId xmlns:a16="http://schemas.microsoft.com/office/drawing/2014/main" id="{367F71F5-E5B6-FAC2-D475-3B47D7731103}"/>
              </a:ext>
            </a:extLst>
          </p:cNvPr>
          <p:cNvPicPr>
            <a:picLocks noChangeAspect="1"/>
          </p:cNvPicPr>
          <p:nvPr/>
        </p:nvPicPr>
        <p:blipFill>
          <a:blip r:embed="rId30"/>
          <a:srcRect l="64771" t="21970"/>
          <a:stretch>
            <a:fillRect/>
          </a:stretch>
        </p:blipFill>
        <p:spPr>
          <a:xfrm rot="5400000">
            <a:off x="-3691105" y="3160734"/>
            <a:ext cx="5143500" cy="11392761"/>
          </a:xfrm>
          <a:prstGeom prst="rect">
            <a:avLst/>
          </a:prstGeom>
        </p:spPr>
      </p:pic>
    </p:spTree>
    <p:extLst>
      <p:ext uri="{BB962C8B-B14F-4D97-AF65-F5344CB8AC3E}">
        <p14:creationId xmlns:p14="http://schemas.microsoft.com/office/powerpoint/2010/main" val="42710550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3"/>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1000" fill="hold"/>
                                        <p:tgtEl>
                                          <p:spTgt spid="39"/>
                                        </p:tgtEl>
                                        <p:attrNameLst>
                                          <p:attrName>ppt_w</p:attrName>
                                        </p:attrNameLst>
                                      </p:cBhvr>
                                      <p:tavLst>
                                        <p:tav tm="0">
                                          <p:val>
                                            <p:strVal val="#ppt_w+.3"/>
                                          </p:val>
                                        </p:tav>
                                        <p:tav tm="100000">
                                          <p:val>
                                            <p:strVal val="#ppt_w"/>
                                          </p:val>
                                        </p:tav>
                                      </p:tavLst>
                                    </p:anim>
                                    <p:anim calcmode="lin" valueType="num">
                                      <p:cBhvr>
                                        <p:cTn id="20" dur="1000" fill="hold"/>
                                        <p:tgtEl>
                                          <p:spTgt spid="39"/>
                                        </p:tgtEl>
                                        <p:attrNameLst>
                                          <p:attrName>ppt_h</p:attrName>
                                        </p:attrNameLst>
                                      </p:cBhvr>
                                      <p:tavLst>
                                        <p:tav tm="0">
                                          <p:val>
                                            <p:strVal val="#ppt_h"/>
                                          </p:val>
                                        </p:tav>
                                        <p:tav tm="100000">
                                          <p:val>
                                            <p:strVal val="#ppt_h"/>
                                          </p:val>
                                        </p:tav>
                                      </p:tavLst>
                                    </p:anim>
                                    <p:animEffect transition="in" filter="fade">
                                      <p:cBhvr>
                                        <p:cTn id="21" dur="1000"/>
                                        <p:tgtEl>
                                          <p:spTgt spid="39"/>
                                        </p:tgtEl>
                                      </p:cBhvr>
                                    </p:animEffect>
                                  </p:childTnLst>
                                </p:cTn>
                              </p:par>
                              <p:par>
                                <p:cTn id="22" presetID="38" presetClass="entr" presetSubtype="0" accel="50000" fill="hold" grpId="0" nodeType="withEffect">
                                  <p:stCondLst>
                                    <p:cond delay="0"/>
                                  </p:stCondLst>
                                  <p:iterate type="lt">
                                    <p:tmPct val="0"/>
                                  </p:iterate>
                                  <p:childTnLst>
                                    <p:set>
                                      <p:cBhvr>
                                        <p:cTn id="23" dur="1" fill="hold">
                                          <p:stCondLst>
                                            <p:cond delay="0"/>
                                          </p:stCondLst>
                                        </p:cTn>
                                        <p:tgtEl>
                                          <p:spTgt spid="15"/>
                                        </p:tgtEl>
                                        <p:attrNameLst>
                                          <p:attrName>style.visibility</p:attrName>
                                        </p:attrNameLst>
                                      </p:cBhvr>
                                      <p:to>
                                        <p:strVal val="visible"/>
                                      </p:to>
                                    </p:set>
                                    <p:set>
                                      <p:cBhvr>
                                        <p:cTn id="24" dur="455" fill="hold">
                                          <p:stCondLst>
                                            <p:cond delay="0"/>
                                          </p:stCondLst>
                                        </p:cTn>
                                        <p:tgtEl>
                                          <p:spTgt spid="15"/>
                                        </p:tgtEl>
                                        <p:attrNameLst>
                                          <p:attrName>style.rotation</p:attrName>
                                        </p:attrNameLst>
                                      </p:cBhvr>
                                      <p:to>
                                        <p:strVal val="-45.0"/>
                                      </p:to>
                                    </p:set>
                                    <p:anim calcmode="lin" valueType="num">
                                      <p:cBhvr>
                                        <p:cTn id="25"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3"/>
                                        </p:tgtEl>
                                        <p:attrNameLst>
                                          <p:attrName>ppt_x</p:attrName>
                                        </p:attrNameLst>
                                      </p:cBhvr>
                                      <p:tavLst>
                                        <p:tav tm="0">
                                          <p:val>
                                            <p:strVal val="ppt_x"/>
                                          </p:val>
                                        </p:tav>
                                        <p:tav tm="100000">
                                          <p:val>
                                            <p:strVal val="ppt_x"/>
                                          </p:val>
                                        </p:tav>
                                      </p:tavLst>
                                    </p:anim>
                                    <p:anim calcmode="lin" valueType="num">
                                      <p:cBhvr additive="base">
                                        <p:cTn id="39" dur="500"/>
                                        <p:tgtEl>
                                          <p:spTgt spid="3"/>
                                        </p:tgtEl>
                                        <p:attrNameLst>
                                          <p:attrName>ppt_y</p:attrName>
                                        </p:attrNameLst>
                                      </p:cBhvr>
                                      <p:tavLst>
                                        <p:tav tm="0">
                                          <p:val>
                                            <p:strVal val="ppt_y"/>
                                          </p:val>
                                        </p:tav>
                                        <p:tav tm="100000">
                                          <p:val>
                                            <p:strVal val="1+ppt_h/2"/>
                                          </p:val>
                                        </p:tav>
                                      </p:tavLst>
                                    </p:anim>
                                    <p:set>
                                      <p:cBhvr>
                                        <p:cTn id="40" dur="1" fill="hold">
                                          <p:stCondLst>
                                            <p:cond delay="499"/>
                                          </p:stCondLst>
                                        </p:cTn>
                                        <p:tgtEl>
                                          <p:spTgt spid="3"/>
                                        </p:tgtEl>
                                        <p:attrNameLst>
                                          <p:attrName>style.visibility</p:attrName>
                                        </p:attrNameLst>
                                      </p:cBhvr>
                                      <p:to>
                                        <p:strVal val="hidden"/>
                                      </p:to>
                                    </p:set>
                                  </p:childTnLst>
                                </p:cTn>
                              </p:par>
                              <p:par>
                                <p:cTn id="41" presetID="2" presetClass="entr" presetSubtype="8"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0-#ppt_w/2"/>
                                          </p:val>
                                        </p:tav>
                                        <p:tav tm="100000">
                                          <p:val>
                                            <p:strVal val="#ppt_x"/>
                                          </p:val>
                                        </p:tav>
                                      </p:tavLst>
                                    </p:anim>
                                    <p:anim calcmode="lin" valueType="num">
                                      <p:cBhvr additive="base">
                                        <p:cTn id="4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5"/>
                                        </p:tgtEl>
                                        <p:attrNameLst>
                                          <p:attrName>ppt_x</p:attrName>
                                        </p:attrNameLst>
                                      </p:cBhvr>
                                      <p:tavLst>
                                        <p:tav tm="0">
                                          <p:val>
                                            <p:strVal val="ppt_x"/>
                                          </p:val>
                                        </p:tav>
                                        <p:tav tm="100000">
                                          <p:val>
                                            <p:strVal val="ppt_x"/>
                                          </p:val>
                                        </p:tav>
                                      </p:tavLst>
                                    </p:anim>
                                    <p:anim calcmode="lin" valueType="num">
                                      <p:cBhvr additive="base">
                                        <p:cTn id="49" dur="500"/>
                                        <p:tgtEl>
                                          <p:spTgt spid="5"/>
                                        </p:tgtEl>
                                        <p:attrNameLst>
                                          <p:attrName>ppt_y</p:attrName>
                                        </p:attrNameLst>
                                      </p:cBhvr>
                                      <p:tavLst>
                                        <p:tav tm="0">
                                          <p:val>
                                            <p:strVal val="ppt_y"/>
                                          </p:val>
                                        </p:tav>
                                        <p:tav tm="100000">
                                          <p:val>
                                            <p:strVal val="1+ppt_h/2"/>
                                          </p:val>
                                        </p:tav>
                                      </p:tavLst>
                                    </p:anim>
                                    <p:set>
                                      <p:cBhvr>
                                        <p:cTn id="50" dur="1" fill="hold">
                                          <p:stCondLst>
                                            <p:cond delay="499"/>
                                          </p:stCondLst>
                                        </p:cTn>
                                        <p:tgtEl>
                                          <p:spTgt spid="5"/>
                                        </p:tgtEl>
                                        <p:attrNameLst>
                                          <p:attrName>style.visibility</p:attrName>
                                        </p:attrNameLst>
                                      </p:cBhvr>
                                      <p:to>
                                        <p:strVal val="hidden"/>
                                      </p:to>
                                    </p:set>
                                  </p:childTnLst>
                                </p:cTn>
                              </p:par>
                              <p:par>
                                <p:cTn id="51" presetID="2" presetClass="entr" presetSubtype="8"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0-#ppt_w/2"/>
                                          </p:val>
                                        </p:tav>
                                        <p:tav tm="100000">
                                          <p:val>
                                            <p:strVal val="#ppt_x"/>
                                          </p:val>
                                        </p:tav>
                                      </p:tavLst>
                                    </p:anim>
                                    <p:anim calcmode="lin" valueType="num">
                                      <p:cBhvr additive="base">
                                        <p:cTn id="5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nodeType="clickEffect">
                                  <p:stCondLst>
                                    <p:cond delay="0"/>
                                  </p:stCondLst>
                                  <p:childTnLst>
                                    <p:anim calcmode="lin" valueType="num">
                                      <p:cBhvr additive="base">
                                        <p:cTn id="58" dur="500"/>
                                        <p:tgtEl>
                                          <p:spTgt spid="6"/>
                                        </p:tgtEl>
                                        <p:attrNameLst>
                                          <p:attrName>ppt_x</p:attrName>
                                        </p:attrNameLst>
                                      </p:cBhvr>
                                      <p:tavLst>
                                        <p:tav tm="0">
                                          <p:val>
                                            <p:strVal val="ppt_x"/>
                                          </p:val>
                                        </p:tav>
                                        <p:tav tm="100000">
                                          <p:val>
                                            <p:strVal val="ppt_x"/>
                                          </p:val>
                                        </p:tav>
                                      </p:tavLst>
                                    </p:anim>
                                    <p:anim calcmode="lin" valueType="num">
                                      <p:cBhvr additive="base">
                                        <p:cTn id="59" dur="500"/>
                                        <p:tgtEl>
                                          <p:spTgt spid="6"/>
                                        </p:tgtEl>
                                        <p:attrNameLst>
                                          <p:attrName>ppt_y</p:attrName>
                                        </p:attrNameLst>
                                      </p:cBhvr>
                                      <p:tavLst>
                                        <p:tav tm="0">
                                          <p:val>
                                            <p:strVal val="ppt_y"/>
                                          </p:val>
                                        </p:tav>
                                        <p:tav tm="100000">
                                          <p:val>
                                            <p:strVal val="1+ppt_h/2"/>
                                          </p:val>
                                        </p:tav>
                                      </p:tavLst>
                                    </p:anim>
                                    <p:set>
                                      <p:cBhvr>
                                        <p:cTn id="60" dur="1" fill="hold">
                                          <p:stCondLst>
                                            <p:cond delay="499"/>
                                          </p:stCondLst>
                                        </p:cTn>
                                        <p:tgtEl>
                                          <p:spTgt spid="6"/>
                                        </p:tgtEl>
                                        <p:attrNameLst>
                                          <p:attrName>style.visibility</p:attrName>
                                        </p:attrNameLst>
                                      </p:cBhvr>
                                      <p:to>
                                        <p:strVal val="hidden"/>
                                      </p:to>
                                    </p:set>
                                  </p:childTnLst>
                                </p:cTn>
                              </p:par>
                              <p:par>
                                <p:cTn id="61" presetID="2" presetClass="entr" presetSubtype="8"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0-#ppt_w/2"/>
                                          </p:val>
                                        </p:tav>
                                        <p:tav tm="100000">
                                          <p:val>
                                            <p:strVal val="#ppt_x"/>
                                          </p:val>
                                        </p:tav>
                                      </p:tavLst>
                                    </p:anim>
                                    <p:anim calcmode="lin" valueType="num">
                                      <p:cBhvr additive="base">
                                        <p:cTn id="6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nodeType="clickEffect">
                                  <p:stCondLst>
                                    <p:cond delay="0"/>
                                  </p:stCondLst>
                                  <p:childTnLst>
                                    <p:anim calcmode="lin" valueType="num">
                                      <p:cBhvr additive="base">
                                        <p:cTn id="68" dur="500"/>
                                        <p:tgtEl>
                                          <p:spTgt spid="16"/>
                                        </p:tgtEl>
                                        <p:attrNameLst>
                                          <p:attrName>ppt_x</p:attrName>
                                        </p:attrNameLst>
                                      </p:cBhvr>
                                      <p:tavLst>
                                        <p:tav tm="0">
                                          <p:val>
                                            <p:strVal val="ppt_x"/>
                                          </p:val>
                                        </p:tav>
                                        <p:tav tm="100000">
                                          <p:val>
                                            <p:strVal val="ppt_x"/>
                                          </p:val>
                                        </p:tav>
                                      </p:tavLst>
                                    </p:anim>
                                    <p:anim calcmode="lin" valueType="num">
                                      <p:cBhvr additive="base">
                                        <p:cTn id="69" dur="500"/>
                                        <p:tgtEl>
                                          <p:spTgt spid="16"/>
                                        </p:tgtEl>
                                        <p:attrNameLst>
                                          <p:attrName>ppt_y</p:attrName>
                                        </p:attrNameLst>
                                      </p:cBhvr>
                                      <p:tavLst>
                                        <p:tav tm="0">
                                          <p:val>
                                            <p:strVal val="ppt_y"/>
                                          </p:val>
                                        </p:tav>
                                        <p:tav tm="100000">
                                          <p:val>
                                            <p:strVal val="1+ppt_h/2"/>
                                          </p:val>
                                        </p:tav>
                                      </p:tavLst>
                                    </p:anim>
                                    <p:set>
                                      <p:cBhvr>
                                        <p:cTn id="70" dur="1" fill="hold">
                                          <p:stCondLst>
                                            <p:cond delay="499"/>
                                          </p:stCondLst>
                                        </p:cTn>
                                        <p:tgtEl>
                                          <p:spTgt spid="16"/>
                                        </p:tgtEl>
                                        <p:attrNameLst>
                                          <p:attrName>style.visibility</p:attrName>
                                        </p:attrNameLst>
                                      </p:cBhvr>
                                      <p:to>
                                        <p:strVal val="hidden"/>
                                      </p:to>
                                    </p:set>
                                  </p:childTnLst>
                                </p:cTn>
                              </p:par>
                              <p:par>
                                <p:cTn id="71" presetID="2" presetClass="entr" presetSubtype="8"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0-#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nodeType="clickEffect">
                                  <p:stCondLst>
                                    <p:cond delay="0"/>
                                  </p:stCondLst>
                                  <p:childTnLst>
                                    <p:anim calcmode="lin" valueType="num">
                                      <p:cBhvr additive="base">
                                        <p:cTn id="78" dur="500"/>
                                        <p:tgtEl>
                                          <p:spTgt spid="17"/>
                                        </p:tgtEl>
                                        <p:attrNameLst>
                                          <p:attrName>ppt_x</p:attrName>
                                        </p:attrNameLst>
                                      </p:cBhvr>
                                      <p:tavLst>
                                        <p:tav tm="0">
                                          <p:val>
                                            <p:strVal val="ppt_x"/>
                                          </p:val>
                                        </p:tav>
                                        <p:tav tm="100000">
                                          <p:val>
                                            <p:strVal val="ppt_x"/>
                                          </p:val>
                                        </p:tav>
                                      </p:tavLst>
                                    </p:anim>
                                    <p:anim calcmode="lin" valueType="num">
                                      <p:cBhvr additive="base">
                                        <p:cTn id="79" dur="500"/>
                                        <p:tgtEl>
                                          <p:spTgt spid="17"/>
                                        </p:tgtEl>
                                        <p:attrNameLst>
                                          <p:attrName>ppt_y</p:attrName>
                                        </p:attrNameLst>
                                      </p:cBhvr>
                                      <p:tavLst>
                                        <p:tav tm="0">
                                          <p:val>
                                            <p:strVal val="ppt_y"/>
                                          </p:val>
                                        </p:tav>
                                        <p:tav tm="100000">
                                          <p:val>
                                            <p:strVal val="1+ppt_h/2"/>
                                          </p:val>
                                        </p:tav>
                                      </p:tavLst>
                                    </p:anim>
                                    <p:set>
                                      <p:cBhvr>
                                        <p:cTn id="80" dur="1" fill="hold">
                                          <p:stCondLst>
                                            <p:cond delay="499"/>
                                          </p:stCondLst>
                                        </p:cTn>
                                        <p:tgtEl>
                                          <p:spTgt spid="17"/>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500" fill="hold"/>
                                        <p:tgtEl>
                                          <p:spTgt spid="18"/>
                                        </p:tgtEl>
                                        <p:attrNameLst>
                                          <p:attrName>ppt_x</p:attrName>
                                        </p:attrNameLst>
                                      </p:cBhvr>
                                      <p:tavLst>
                                        <p:tav tm="0">
                                          <p:val>
                                            <p:strVal val="0-#ppt_w/2"/>
                                          </p:val>
                                        </p:tav>
                                        <p:tav tm="100000">
                                          <p:val>
                                            <p:strVal val="#ppt_x"/>
                                          </p:val>
                                        </p:tav>
                                      </p:tavLst>
                                    </p:anim>
                                    <p:anim calcmode="lin" valueType="num">
                                      <p:cBhvr additive="base">
                                        <p:cTn id="8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nodeType="clickEffect">
                                  <p:stCondLst>
                                    <p:cond delay="0"/>
                                  </p:stCondLst>
                                  <p:childTnLst>
                                    <p:anim calcmode="lin" valueType="num">
                                      <p:cBhvr additive="base">
                                        <p:cTn id="88" dur="500"/>
                                        <p:tgtEl>
                                          <p:spTgt spid="18"/>
                                        </p:tgtEl>
                                        <p:attrNameLst>
                                          <p:attrName>ppt_x</p:attrName>
                                        </p:attrNameLst>
                                      </p:cBhvr>
                                      <p:tavLst>
                                        <p:tav tm="0">
                                          <p:val>
                                            <p:strVal val="ppt_x"/>
                                          </p:val>
                                        </p:tav>
                                        <p:tav tm="100000">
                                          <p:val>
                                            <p:strVal val="ppt_x"/>
                                          </p:val>
                                        </p:tav>
                                      </p:tavLst>
                                    </p:anim>
                                    <p:anim calcmode="lin" valueType="num">
                                      <p:cBhvr additive="base">
                                        <p:cTn id="89" dur="500"/>
                                        <p:tgtEl>
                                          <p:spTgt spid="18"/>
                                        </p:tgtEl>
                                        <p:attrNameLst>
                                          <p:attrName>ppt_y</p:attrName>
                                        </p:attrNameLst>
                                      </p:cBhvr>
                                      <p:tavLst>
                                        <p:tav tm="0">
                                          <p:val>
                                            <p:strVal val="ppt_y"/>
                                          </p:val>
                                        </p:tav>
                                        <p:tav tm="100000">
                                          <p:val>
                                            <p:strVal val="1+ppt_h/2"/>
                                          </p:val>
                                        </p:tav>
                                      </p:tavLst>
                                    </p:anim>
                                    <p:set>
                                      <p:cBhvr>
                                        <p:cTn id="90" dur="1" fill="hold">
                                          <p:stCondLst>
                                            <p:cond delay="499"/>
                                          </p:stCondLst>
                                        </p:cTn>
                                        <p:tgtEl>
                                          <p:spTgt spid="18"/>
                                        </p:tgtEl>
                                        <p:attrNameLst>
                                          <p:attrName>style.visibility</p:attrName>
                                        </p:attrNameLst>
                                      </p:cBhvr>
                                      <p:to>
                                        <p:strVal val="hidden"/>
                                      </p:to>
                                    </p:set>
                                  </p:childTnLst>
                                </p:cTn>
                              </p:par>
                              <p:par>
                                <p:cTn id="91" presetID="2" presetClass="entr" presetSubtype="8"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additive="base">
                                        <p:cTn id="93" dur="500" fill="hold"/>
                                        <p:tgtEl>
                                          <p:spTgt spid="19"/>
                                        </p:tgtEl>
                                        <p:attrNameLst>
                                          <p:attrName>ppt_x</p:attrName>
                                        </p:attrNameLst>
                                      </p:cBhvr>
                                      <p:tavLst>
                                        <p:tav tm="0">
                                          <p:val>
                                            <p:strVal val="0-#ppt_w/2"/>
                                          </p:val>
                                        </p:tav>
                                        <p:tav tm="100000">
                                          <p:val>
                                            <p:strVal val="#ppt_x"/>
                                          </p:val>
                                        </p:tav>
                                      </p:tavLst>
                                    </p:anim>
                                    <p:anim calcmode="lin" valueType="num">
                                      <p:cBhvr additive="base">
                                        <p:cTn id="9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xit" presetSubtype="4" fill="hold" nodeType="clickEffect">
                                  <p:stCondLst>
                                    <p:cond delay="0"/>
                                  </p:stCondLst>
                                  <p:childTnLst>
                                    <p:anim calcmode="lin" valueType="num">
                                      <p:cBhvr additive="base">
                                        <p:cTn id="98" dur="500"/>
                                        <p:tgtEl>
                                          <p:spTgt spid="19"/>
                                        </p:tgtEl>
                                        <p:attrNameLst>
                                          <p:attrName>ppt_x</p:attrName>
                                        </p:attrNameLst>
                                      </p:cBhvr>
                                      <p:tavLst>
                                        <p:tav tm="0">
                                          <p:val>
                                            <p:strVal val="ppt_x"/>
                                          </p:val>
                                        </p:tav>
                                        <p:tav tm="100000">
                                          <p:val>
                                            <p:strVal val="ppt_x"/>
                                          </p:val>
                                        </p:tav>
                                      </p:tavLst>
                                    </p:anim>
                                    <p:anim calcmode="lin" valueType="num">
                                      <p:cBhvr additive="base">
                                        <p:cTn id="99" dur="500"/>
                                        <p:tgtEl>
                                          <p:spTgt spid="19"/>
                                        </p:tgtEl>
                                        <p:attrNameLst>
                                          <p:attrName>ppt_y</p:attrName>
                                        </p:attrNameLst>
                                      </p:cBhvr>
                                      <p:tavLst>
                                        <p:tav tm="0">
                                          <p:val>
                                            <p:strVal val="ppt_y"/>
                                          </p:val>
                                        </p:tav>
                                        <p:tav tm="100000">
                                          <p:val>
                                            <p:strVal val="1+ppt_h/2"/>
                                          </p:val>
                                        </p:tav>
                                      </p:tavLst>
                                    </p:anim>
                                    <p:set>
                                      <p:cBhvr>
                                        <p:cTn id="100" dur="1" fill="hold">
                                          <p:stCondLst>
                                            <p:cond delay="499"/>
                                          </p:stCondLst>
                                        </p:cTn>
                                        <p:tgtEl>
                                          <p:spTgt spid="19"/>
                                        </p:tgtEl>
                                        <p:attrNameLst>
                                          <p:attrName>style.visibility</p:attrName>
                                        </p:attrNameLst>
                                      </p:cBhvr>
                                      <p:to>
                                        <p:strVal val="hidden"/>
                                      </p:to>
                                    </p:set>
                                  </p:childTnLst>
                                </p:cTn>
                              </p:par>
                              <p:par>
                                <p:cTn id="101" presetID="2" presetClass="entr" presetSubtype="8"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fill="hold"/>
                                        <p:tgtEl>
                                          <p:spTgt spid="20"/>
                                        </p:tgtEl>
                                        <p:attrNameLst>
                                          <p:attrName>ppt_x</p:attrName>
                                        </p:attrNameLst>
                                      </p:cBhvr>
                                      <p:tavLst>
                                        <p:tav tm="0">
                                          <p:val>
                                            <p:strVal val="0-#ppt_w/2"/>
                                          </p:val>
                                        </p:tav>
                                        <p:tav tm="100000">
                                          <p:val>
                                            <p:strVal val="#ppt_x"/>
                                          </p:val>
                                        </p:tav>
                                      </p:tavLst>
                                    </p:anim>
                                    <p:anim calcmode="lin" valueType="num">
                                      <p:cBhvr additive="base">
                                        <p:cTn id="10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nodeType="clickEffect">
                                  <p:stCondLst>
                                    <p:cond delay="0"/>
                                  </p:stCondLst>
                                  <p:childTnLst>
                                    <p:anim calcmode="lin" valueType="num">
                                      <p:cBhvr additive="base">
                                        <p:cTn id="108" dur="500"/>
                                        <p:tgtEl>
                                          <p:spTgt spid="20"/>
                                        </p:tgtEl>
                                        <p:attrNameLst>
                                          <p:attrName>ppt_x</p:attrName>
                                        </p:attrNameLst>
                                      </p:cBhvr>
                                      <p:tavLst>
                                        <p:tav tm="0">
                                          <p:val>
                                            <p:strVal val="ppt_x"/>
                                          </p:val>
                                        </p:tav>
                                        <p:tav tm="100000">
                                          <p:val>
                                            <p:strVal val="ppt_x"/>
                                          </p:val>
                                        </p:tav>
                                      </p:tavLst>
                                    </p:anim>
                                    <p:anim calcmode="lin" valueType="num">
                                      <p:cBhvr additive="base">
                                        <p:cTn id="109" dur="500"/>
                                        <p:tgtEl>
                                          <p:spTgt spid="20"/>
                                        </p:tgtEl>
                                        <p:attrNameLst>
                                          <p:attrName>ppt_y</p:attrName>
                                        </p:attrNameLst>
                                      </p:cBhvr>
                                      <p:tavLst>
                                        <p:tav tm="0">
                                          <p:val>
                                            <p:strVal val="ppt_y"/>
                                          </p:val>
                                        </p:tav>
                                        <p:tav tm="100000">
                                          <p:val>
                                            <p:strVal val="1+ppt_h/2"/>
                                          </p:val>
                                        </p:tav>
                                      </p:tavLst>
                                    </p:anim>
                                    <p:set>
                                      <p:cBhvr>
                                        <p:cTn id="110" dur="1" fill="hold">
                                          <p:stCondLst>
                                            <p:cond delay="499"/>
                                          </p:stCondLst>
                                        </p:cTn>
                                        <p:tgtEl>
                                          <p:spTgt spid="20"/>
                                        </p:tgtEl>
                                        <p:attrNameLst>
                                          <p:attrName>style.visibility</p:attrName>
                                        </p:attrNameLst>
                                      </p:cBhvr>
                                      <p:to>
                                        <p:strVal val="hidden"/>
                                      </p:to>
                                    </p:set>
                                  </p:childTnLst>
                                </p:cTn>
                              </p:par>
                              <p:par>
                                <p:cTn id="111" presetID="2" presetClass="entr" presetSubtype="8" fill="hold" nodeType="withEffect">
                                  <p:stCondLst>
                                    <p:cond delay="0"/>
                                  </p:stCondLst>
                                  <p:childTnLst>
                                    <p:set>
                                      <p:cBhvr>
                                        <p:cTn id="112" dur="1" fill="hold">
                                          <p:stCondLst>
                                            <p:cond delay="0"/>
                                          </p:stCondLst>
                                        </p:cTn>
                                        <p:tgtEl>
                                          <p:spTgt spid="21"/>
                                        </p:tgtEl>
                                        <p:attrNameLst>
                                          <p:attrName>style.visibility</p:attrName>
                                        </p:attrNameLst>
                                      </p:cBhvr>
                                      <p:to>
                                        <p:strVal val="visible"/>
                                      </p:to>
                                    </p:set>
                                    <p:anim calcmode="lin" valueType="num">
                                      <p:cBhvr additive="base">
                                        <p:cTn id="113" dur="500" fill="hold"/>
                                        <p:tgtEl>
                                          <p:spTgt spid="21"/>
                                        </p:tgtEl>
                                        <p:attrNameLst>
                                          <p:attrName>ppt_x</p:attrName>
                                        </p:attrNameLst>
                                      </p:cBhvr>
                                      <p:tavLst>
                                        <p:tav tm="0">
                                          <p:val>
                                            <p:strVal val="0-#ppt_w/2"/>
                                          </p:val>
                                        </p:tav>
                                        <p:tav tm="100000">
                                          <p:val>
                                            <p:strVal val="#ppt_x"/>
                                          </p:val>
                                        </p:tav>
                                      </p:tavLst>
                                    </p:anim>
                                    <p:anim calcmode="lin" valueType="num">
                                      <p:cBhvr additive="base">
                                        <p:cTn id="1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xit" presetSubtype="4" fill="hold" nodeType="clickEffect">
                                  <p:stCondLst>
                                    <p:cond delay="0"/>
                                  </p:stCondLst>
                                  <p:childTnLst>
                                    <p:anim calcmode="lin" valueType="num">
                                      <p:cBhvr additive="base">
                                        <p:cTn id="118" dur="500"/>
                                        <p:tgtEl>
                                          <p:spTgt spid="21"/>
                                        </p:tgtEl>
                                        <p:attrNameLst>
                                          <p:attrName>ppt_x</p:attrName>
                                        </p:attrNameLst>
                                      </p:cBhvr>
                                      <p:tavLst>
                                        <p:tav tm="0">
                                          <p:val>
                                            <p:strVal val="ppt_x"/>
                                          </p:val>
                                        </p:tav>
                                        <p:tav tm="100000">
                                          <p:val>
                                            <p:strVal val="ppt_x"/>
                                          </p:val>
                                        </p:tav>
                                      </p:tavLst>
                                    </p:anim>
                                    <p:anim calcmode="lin" valueType="num">
                                      <p:cBhvr additive="base">
                                        <p:cTn id="119" dur="500"/>
                                        <p:tgtEl>
                                          <p:spTgt spid="21"/>
                                        </p:tgtEl>
                                        <p:attrNameLst>
                                          <p:attrName>ppt_y</p:attrName>
                                        </p:attrNameLst>
                                      </p:cBhvr>
                                      <p:tavLst>
                                        <p:tav tm="0">
                                          <p:val>
                                            <p:strVal val="ppt_y"/>
                                          </p:val>
                                        </p:tav>
                                        <p:tav tm="100000">
                                          <p:val>
                                            <p:strVal val="1+ppt_h/2"/>
                                          </p:val>
                                        </p:tav>
                                      </p:tavLst>
                                    </p:anim>
                                    <p:set>
                                      <p:cBhvr>
                                        <p:cTn id="120" dur="1" fill="hold">
                                          <p:stCondLst>
                                            <p:cond delay="499"/>
                                          </p:stCondLst>
                                        </p:cTn>
                                        <p:tgtEl>
                                          <p:spTgt spid="21"/>
                                        </p:tgtEl>
                                        <p:attrNameLst>
                                          <p:attrName>style.visibility</p:attrName>
                                        </p:attrNameLst>
                                      </p:cBhvr>
                                      <p:to>
                                        <p:strVal val="hidden"/>
                                      </p:to>
                                    </p:set>
                                  </p:childTnLst>
                                </p:cTn>
                              </p:par>
                              <p:par>
                                <p:cTn id="121" presetID="2" presetClass="entr" presetSubtype="8"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 calcmode="lin" valueType="num">
                                      <p:cBhvr additive="base">
                                        <p:cTn id="123" dur="500" fill="hold"/>
                                        <p:tgtEl>
                                          <p:spTgt spid="22"/>
                                        </p:tgtEl>
                                        <p:attrNameLst>
                                          <p:attrName>ppt_x</p:attrName>
                                        </p:attrNameLst>
                                      </p:cBhvr>
                                      <p:tavLst>
                                        <p:tav tm="0">
                                          <p:val>
                                            <p:strVal val="0-#ppt_w/2"/>
                                          </p:val>
                                        </p:tav>
                                        <p:tav tm="100000">
                                          <p:val>
                                            <p:strVal val="#ppt_x"/>
                                          </p:val>
                                        </p:tav>
                                      </p:tavLst>
                                    </p:anim>
                                    <p:anim calcmode="lin" valueType="num">
                                      <p:cBhvr additive="base">
                                        <p:cTn id="12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xit" presetSubtype="4" fill="hold" nodeType="clickEffect">
                                  <p:stCondLst>
                                    <p:cond delay="0"/>
                                  </p:stCondLst>
                                  <p:childTnLst>
                                    <p:anim calcmode="lin" valueType="num">
                                      <p:cBhvr additive="base">
                                        <p:cTn id="128" dur="500"/>
                                        <p:tgtEl>
                                          <p:spTgt spid="22"/>
                                        </p:tgtEl>
                                        <p:attrNameLst>
                                          <p:attrName>ppt_x</p:attrName>
                                        </p:attrNameLst>
                                      </p:cBhvr>
                                      <p:tavLst>
                                        <p:tav tm="0">
                                          <p:val>
                                            <p:strVal val="ppt_x"/>
                                          </p:val>
                                        </p:tav>
                                        <p:tav tm="100000">
                                          <p:val>
                                            <p:strVal val="ppt_x"/>
                                          </p:val>
                                        </p:tav>
                                      </p:tavLst>
                                    </p:anim>
                                    <p:anim calcmode="lin" valueType="num">
                                      <p:cBhvr additive="base">
                                        <p:cTn id="129" dur="500"/>
                                        <p:tgtEl>
                                          <p:spTgt spid="22"/>
                                        </p:tgtEl>
                                        <p:attrNameLst>
                                          <p:attrName>ppt_y</p:attrName>
                                        </p:attrNameLst>
                                      </p:cBhvr>
                                      <p:tavLst>
                                        <p:tav tm="0">
                                          <p:val>
                                            <p:strVal val="ppt_y"/>
                                          </p:val>
                                        </p:tav>
                                        <p:tav tm="100000">
                                          <p:val>
                                            <p:strVal val="1+ppt_h/2"/>
                                          </p:val>
                                        </p:tav>
                                      </p:tavLst>
                                    </p:anim>
                                    <p:set>
                                      <p:cBhvr>
                                        <p:cTn id="130" dur="1" fill="hold">
                                          <p:stCondLst>
                                            <p:cond delay="499"/>
                                          </p:stCondLst>
                                        </p:cTn>
                                        <p:tgtEl>
                                          <p:spTgt spid="22"/>
                                        </p:tgtEl>
                                        <p:attrNameLst>
                                          <p:attrName>style.visibility</p:attrName>
                                        </p:attrNameLst>
                                      </p:cBhvr>
                                      <p:to>
                                        <p:strVal val="hidden"/>
                                      </p:to>
                                    </p:set>
                                  </p:childTnLst>
                                </p:cTn>
                              </p:par>
                              <p:par>
                                <p:cTn id="131" presetID="2" presetClass="entr" presetSubtype="8" fill="hold" nodeType="withEffect">
                                  <p:stCondLst>
                                    <p:cond delay="0"/>
                                  </p:stCondLst>
                                  <p:childTnLst>
                                    <p:set>
                                      <p:cBhvr>
                                        <p:cTn id="132" dur="1" fill="hold">
                                          <p:stCondLst>
                                            <p:cond delay="0"/>
                                          </p:stCondLst>
                                        </p:cTn>
                                        <p:tgtEl>
                                          <p:spTgt spid="23"/>
                                        </p:tgtEl>
                                        <p:attrNameLst>
                                          <p:attrName>style.visibility</p:attrName>
                                        </p:attrNameLst>
                                      </p:cBhvr>
                                      <p:to>
                                        <p:strVal val="visible"/>
                                      </p:to>
                                    </p:set>
                                    <p:anim calcmode="lin" valueType="num">
                                      <p:cBhvr additive="base">
                                        <p:cTn id="133" dur="500" fill="hold"/>
                                        <p:tgtEl>
                                          <p:spTgt spid="23"/>
                                        </p:tgtEl>
                                        <p:attrNameLst>
                                          <p:attrName>ppt_x</p:attrName>
                                        </p:attrNameLst>
                                      </p:cBhvr>
                                      <p:tavLst>
                                        <p:tav tm="0">
                                          <p:val>
                                            <p:strVal val="0-#ppt_w/2"/>
                                          </p:val>
                                        </p:tav>
                                        <p:tav tm="100000">
                                          <p:val>
                                            <p:strVal val="#ppt_x"/>
                                          </p:val>
                                        </p:tav>
                                      </p:tavLst>
                                    </p:anim>
                                    <p:anim calcmode="lin" valueType="num">
                                      <p:cBhvr additive="base">
                                        <p:cTn id="13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xit" presetSubtype="4" fill="hold" nodeType="clickEffect">
                                  <p:stCondLst>
                                    <p:cond delay="0"/>
                                  </p:stCondLst>
                                  <p:childTnLst>
                                    <p:anim calcmode="lin" valueType="num">
                                      <p:cBhvr additive="base">
                                        <p:cTn id="138" dur="500"/>
                                        <p:tgtEl>
                                          <p:spTgt spid="23"/>
                                        </p:tgtEl>
                                        <p:attrNameLst>
                                          <p:attrName>ppt_x</p:attrName>
                                        </p:attrNameLst>
                                      </p:cBhvr>
                                      <p:tavLst>
                                        <p:tav tm="0">
                                          <p:val>
                                            <p:strVal val="ppt_x"/>
                                          </p:val>
                                        </p:tav>
                                        <p:tav tm="100000">
                                          <p:val>
                                            <p:strVal val="ppt_x"/>
                                          </p:val>
                                        </p:tav>
                                      </p:tavLst>
                                    </p:anim>
                                    <p:anim calcmode="lin" valueType="num">
                                      <p:cBhvr additive="base">
                                        <p:cTn id="139" dur="500"/>
                                        <p:tgtEl>
                                          <p:spTgt spid="23"/>
                                        </p:tgtEl>
                                        <p:attrNameLst>
                                          <p:attrName>ppt_y</p:attrName>
                                        </p:attrNameLst>
                                      </p:cBhvr>
                                      <p:tavLst>
                                        <p:tav tm="0">
                                          <p:val>
                                            <p:strVal val="ppt_y"/>
                                          </p:val>
                                        </p:tav>
                                        <p:tav tm="100000">
                                          <p:val>
                                            <p:strVal val="1+ppt_h/2"/>
                                          </p:val>
                                        </p:tav>
                                      </p:tavLst>
                                    </p:anim>
                                    <p:set>
                                      <p:cBhvr>
                                        <p:cTn id="140" dur="1" fill="hold">
                                          <p:stCondLst>
                                            <p:cond delay="499"/>
                                          </p:stCondLst>
                                        </p:cTn>
                                        <p:tgtEl>
                                          <p:spTgt spid="23"/>
                                        </p:tgtEl>
                                        <p:attrNameLst>
                                          <p:attrName>style.visibility</p:attrName>
                                        </p:attrNameLst>
                                      </p:cBhvr>
                                      <p:to>
                                        <p:strVal val="hidden"/>
                                      </p:to>
                                    </p:set>
                                  </p:childTnLst>
                                </p:cTn>
                              </p:par>
                              <p:par>
                                <p:cTn id="141" presetID="2" presetClass="entr" presetSubtype="8" fill="hold" nodeType="withEffect">
                                  <p:stCondLst>
                                    <p:cond delay="0"/>
                                  </p:stCondLst>
                                  <p:childTnLst>
                                    <p:set>
                                      <p:cBhvr>
                                        <p:cTn id="142" dur="1" fill="hold">
                                          <p:stCondLst>
                                            <p:cond delay="0"/>
                                          </p:stCondLst>
                                        </p:cTn>
                                        <p:tgtEl>
                                          <p:spTgt spid="24"/>
                                        </p:tgtEl>
                                        <p:attrNameLst>
                                          <p:attrName>style.visibility</p:attrName>
                                        </p:attrNameLst>
                                      </p:cBhvr>
                                      <p:to>
                                        <p:strVal val="visible"/>
                                      </p:to>
                                    </p:set>
                                    <p:anim calcmode="lin" valueType="num">
                                      <p:cBhvr additive="base">
                                        <p:cTn id="143" dur="500" fill="hold"/>
                                        <p:tgtEl>
                                          <p:spTgt spid="24"/>
                                        </p:tgtEl>
                                        <p:attrNameLst>
                                          <p:attrName>ppt_x</p:attrName>
                                        </p:attrNameLst>
                                      </p:cBhvr>
                                      <p:tavLst>
                                        <p:tav tm="0">
                                          <p:val>
                                            <p:strVal val="0-#ppt_w/2"/>
                                          </p:val>
                                        </p:tav>
                                        <p:tav tm="100000">
                                          <p:val>
                                            <p:strVal val="#ppt_x"/>
                                          </p:val>
                                        </p:tav>
                                      </p:tavLst>
                                    </p:anim>
                                    <p:anim calcmode="lin" valueType="num">
                                      <p:cBhvr additive="base">
                                        <p:cTn id="14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xit" presetSubtype="4" fill="hold" nodeType="clickEffect">
                                  <p:stCondLst>
                                    <p:cond delay="0"/>
                                  </p:stCondLst>
                                  <p:childTnLst>
                                    <p:anim calcmode="lin" valueType="num">
                                      <p:cBhvr additive="base">
                                        <p:cTn id="148" dur="500"/>
                                        <p:tgtEl>
                                          <p:spTgt spid="24"/>
                                        </p:tgtEl>
                                        <p:attrNameLst>
                                          <p:attrName>ppt_x</p:attrName>
                                        </p:attrNameLst>
                                      </p:cBhvr>
                                      <p:tavLst>
                                        <p:tav tm="0">
                                          <p:val>
                                            <p:strVal val="ppt_x"/>
                                          </p:val>
                                        </p:tav>
                                        <p:tav tm="100000">
                                          <p:val>
                                            <p:strVal val="ppt_x"/>
                                          </p:val>
                                        </p:tav>
                                      </p:tavLst>
                                    </p:anim>
                                    <p:anim calcmode="lin" valueType="num">
                                      <p:cBhvr additive="base">
                                        <p:cTn id="149" dur="500"/>
                                        <p:tgtEl>
                                          <p:spTgt spid="24"/>
                                        </p:tgtEl>
                                        <p:attrNameLst>
                                          <p:attrName>ppt_y</p:attrName>
                                        </p:attrNameLst>
                                      </p:cBhvr>
                                      <p:tavLst>
                                        <p:tav tm="0">
                                          <p:val>
                                            <p:strVal val="ppt_y"/>
                                          </p:val>
                                        </p:tav>
                                        <p:tav tm="100000">
                                          <p:val>
                                            <p:strVal val="1+ppt_h/2"/>
                                          </p:val>
                                        </p:tav>
                                      </p:tavLst>
                                    </p:anim>
                                    <p:set>
                                      <p:cBhvr>
                                        <p:cTn id="150" dur="1" fill="hold">
                                          <p:stCondLst>
                                            <p:cond delay="499"/>
                                          </p:stCondLst>
                                        </p:cTn>
                                        <p:tgtEl>
                                          <p:spTgt spid="24"/>
                                        </p:tgtEl>
                                        <p:attrNameLst>
                                          <p:attrName>style.visibility</p:attrName>
                                        </p:attrNameLst>
                                      </p:cBhvr>
                                      <p:to>
                                        <p:strVal val="hidden"/>
                                      </p:to>
                                    </p:set>
                                  </p:childTnLst>
                                </p:cTn>
                              </p:par>
                              <p:par>
                                <p:cTn id="151" presetID="2" presetClass="entr" presetSubtype="8" fill="hold" nodeType="withEffect">
                                  <p:stCondLst>
                                    <p:cond delay="0"/>
                                  </p:stCondLst>
                                  <p:childTnLst>
                                    <p:set>
                                      <p:cBhvr>
                                        <p:cTn id="152" dur="1" fill="hold">
                                          <p:stCondLst>
                                            <p:cond delay="0"/>
                                          </p:stCondLst>
                                        </p:cTn>
                                        <p:tgtEl>
                                          <p:spTgt spid="27"/>
                                        </p:tgtEl>
                                        <p:attrNameLst>
                                          <p:attrName>style.visibility</p:attrName>
                                        </p:attrNameLst>
                                      </p:cBhvr>
                                      <p:to>
                                        <p:strVal val="visible"/>
                                      </p:to>
                                    </p:set>
                                    <p:anim calcmode="lin" valueType="num">
                                      <p:cBhvr additive="base">
                                        <p:cTn id="153" dur="500" fill="hold"/>
                                        <p:tgtEl>
                                          <p:spTgt spid="27"/>
                                        </p:tgtEl>
                                        <p:attrNameLst>
                                          <p:attrName>ppt_x</p:attrName>
                                        </p:attrNameLst>
                                      </p:cBhvr>
                                      <p:tavLst>
                                        <p:tav tm="0">
                                          <p:val>
                                            <p:strVal val="0-#ppt_w/2"/>
                                          </p:val>
                                        </p:tav>
                                        <p:tav tm="100000">
                                          <p:val>
                                            <p:strVal val="#ppt_x"/>
                                          </p:val>
                                        </p:tav>
                                      </p:tavLst>
                                    </p:anim>
                                    <p:anim calcmode="lin" valueType="num">
                                      <p:cBhvr additive="base">
                                        <p:cTn id="15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xit" presetSubtype="4" fill="hold" nodeType="clickEffect">
                                  <p:stCondLst>
                                    <p:cond delay="0"/>
                                  </p:stCondLst>
                                  <p:childTnLst>
                                    <p:anim calcmode="lin" valueType="num">
                                      <p:cBhvr additive="base">
                                        <p:cTn id="158" dur="500"/>
                                        <p:tgtEl>
                                          <p:spTgt spid="27"/>
                                        </p:tgtEl>
                                        <p:attrNameLst>
                                          <p:attrName>ppt_x</p:attrName>
                                        </p:attrNameLst>
                                      </p:cBhvr>
                                      <p:tavLst>
                                        <p:tav tm="0">
                                          <p:val>
                                            <p:strVal val="ppt_x"/>
                                          </p:val>
                                        </p:tav>
                                        <p:tav tm="100000">
                                          <p:val>
                                            <p:strVal val="ppt_x"/>
                                          </p:val>
                                        </p:tav>
                                      </p:tavLst>
                                    </p:anim>
                                    <p:anim calcmode="lin" valueType="num">
                                      <p:cBhvr additive="base">
                                        <p:cTn id="159" dur="500"/>
                                        <p:tgtEl>
                                          <p:spTgt spid="27"/>
                                        </p:tgtEl>
                                        <p:attrNameLst>
                                          <p:attrName>ppt_y</p:attrName>
                                        </p:attrNameLst>
                                      </p:cBhvr>
                                      <p:tavLst>
                                        <p:tav tm="0">
                                          <p:val>
                                            <p:strVal val="ppt_y"/>
                                          </p:val>
                                        </p:tav>
                                        <p:tav tm="100000">
                                          <p:val>
                                            <p:strVal val="1+ppt_h/2"/>
                                          </p:val>
                                        </p:tav>
                                      </p:tavLst>
                                    </p:anim>
                                    <p:set>
                                      <p:cBhvr>
                                        <p:cTn id="160" dur="1" fill="hold">
                                          <p:stCondLst>
                                            <p:cond delay="499"/>
                                          </p:stCondLst>
                                        </p:cTn>
                                        <p:tgtEl>
                                          <p:spTgt spid="27"/>
                                        </p:tgtEl>
                                        <p:attrNameLst>
                                          <p:attrName>style.visibility</p:attrName>
                                        </p:attrNameLst>
                                      </p:cBhvr>
                                      <p:to>
                                        <p:strVal val="hidden"/>
                                      </p:to>
                                    </p:set>
                                  </p:childTnLst>
                                </p:cTn>
                              </p:par>
                              <p:par>
                                <p:cTn id="161" presetID="2" presetClass="entr" presetSubtype="8" fill="hold" nodeType="withEffect">
                                  <p:stCondLst>
                                    <p:cond delay="0"/>
                                  </p:stCondLst>
                                  <p:childTnLst>
                                    <p:set>
                                      <p:cBhvr>
                                        <p:cTn id="162" dur="1" fill="hold">
                                          <p:stCondLst>
                                            <p:cond delay="0"/>
                                          </p:stCondLst>
                                        </p:cTn>
                                        <p:tgtEl>
                                          <p:spTgt spid="28"/>
                                        </p:tgtEl>
                                        <p:attrNameLst>
                                          <p:attrName>style.visibility</p:attrName>
                                        </p:attrNameLst>
                                      </p:cBhvr>
                                      <p:to>
                                        <p:strVal val="visible"/>
                                      </p:to>
                                    </p:set>
                                    <p:anim calcmode="lin" valueType="num">
                                      <p:cBhvr additive="base">
                                        <p:cTn id="163" dur="500" fill="hold"/>
                                        <p:tgtEl>
                                          <p:spTgt spid="28"/>
                                        </p:tgtEl>
                                        <p:attrNameLst>
                                          <p:attrName>ppt_x</p:attrName>
                                        </p:attrNameLst>
                                      </p:cBhvr>
                                      <p:tavLst>
                                        <p:tav tm="0">
                                          <p:val>
                                            <p:strVal val="0-#ppt_w/2"/>
                                          </p:val>
                                        </p:tav>
                                        <p:tav tm="100000">
                                          <p:val>
                                            <p:strVal val="#ppt_x"/>
                                          </p:val>
                                        </p:tav>
                                      </p:tavLst>
                                    </p:anim>
                                    <p:anim calcmode="lin" valueType="num">
                                      <p:cBhvr additive="base">
                                        <p:cTn id="16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xit" presetSubtype="4" fill="hold" nodeType="clickEffect">
                                  <p:stCondLst>
                                    <p:cond delay="0"/>
                                  </p:stCondLst>
                                  <p:childTnLst>
                                    <p:anim calcmode="lin" valueType="num">
                                      <p:cBhvr additive="base">
                                        <p:cTn id="168" dur="500"/>
                                        <p:tgtEl>
                                          <p:spTgt spid="28"/>
                                        </p:tgtEl>
                                        <p:attrNameLst>
                                          <p:attrName>ppt_x</p:attrName>
                                        </p:attrNameLst>
                                      </p:cBhvr>
                                      <p:tavLst>
                                        <p:tav tm="0">
                                          <p:val>
                                            <p:strVal val="ppt_x"/>
                                          </p:val>
                                        </p:tav>
                                        <p:tav tm="100000">
                                          <p:val>
                                            <p:strVal val="ppt_x"/>
                                          </p:val>
                                        </p:tav>
                                      </p:tavLst>
                                    </p:anim>
                                    <p:anim calcmode="lin" valueType="num">
                                      <p:cBhvr additive="base">
                                        <p:cTn id="169" dur="500"/>
                                        <p:tgtEl>
                                          <p:spTgt spid="28"/>
                                        </p:tgtEl>
                                        <p:attrNameLst>
                                          <p:attrName>ppt_y</p:attrName>
                                        </p:attrNameLst>
                                      </p:cBhvr>
                                      <p:tavLst>
                                        <p:tav tm="0">
                                          <p:val>
                                            <p:strVal val="ppt_y"/>
                                          </p:val>
                                        </p:tav>
                                        <p:tav tm="100000">
                                          <p:val>
                                            <p:strVal val="1+ppt_h/2"/>
                                          </p:val>
                                        </p:tav>
                                      </p:tavLst>
                                    </p:anim>
                                    <p:set>
                                      <p:cBhvr>
                                        <p:cTn id="170" dur="1" fill="hold">
                                          <p:stCondLst>
                                            <p:cond delay="499"/>
                                          </p:stCondLst>
                                        </p:cTn>
                                        <p:tgtEl>
                                          <p:spTgt spid="28"/>
                                        </p:tgtEl>
                                        <p:attrNameLst>
                                          <p:attrName>style.visibility</p:attrName>
                                        </p:attrNameLst>
                                      </p:cBhvr>
                                      <p:to>
                                        <p:strVal val="hidden"/>
                                      </p:to>
                                    </p:set>
                                  </p:childTnLst>
                                </p:cTn>
                              </p:par>
                              <p:par>
                                <p:cTn id="171" presetID="2" presetClass="entr" presetSubtype="8" fill="hold" nodeType="withEffect">
                                  <p:stCondLst>
                                    <p:cond delay="0"/>
                                  </p:stCondLst>
                                  <p:childTnLst>
                                    <p:set>
                                      <p:cBhvr>
                                        <p:cTn id="172" dur="1" fill="hold">
                                          <p:stCondLst>
                                            <p:cond delay="0"/>
                                          </p:stCondLst>
                                        </p:cTn>
                                        <p:tgtEl>
                                          <p:spTgt spid="29"/>
                                        </p:tgtEl>
                                        <p:attrNameLst>
                                          <p:attrName>style.visibility</p:attrName>
                                        </p:attrNameLst>
                                      </p:cBhvr>
                                      <p:to>
                                        <p:strVal val="visible"/>
                                      </p:to>
                                    </p:set>
                                    <p:anim calcmode="lin" valueType="num">
                                      <p:cBhvr additive="base">
                                        <p:cTn id="173" dur="500" fill="hold"/>
                                        <p:tgtEl>
                                          <p:spTgt spid="29"/>
                                        </p:tgtEl>
                                        <p:attrNameLst>
                                          <p:attrName>ppt_x</p:attrName>
                                        </p:attrNameLst>
                                      </p:cBhvr>
                                      <p:tavLst>
                                        <p:tav tm="0">
                                          <p:val>
                                            <p:strVal val="0-#ppt_w/2"/>
                                          </p:val>
                                        </p:tav>
                                        <p:tav tm="100000">
                                          <p:val>
                                            <p:strVal val="#ppt_x"/>
                                          </p:val>
                                        </p:tav>
                                      </p:tavLst>
                                    </p:anim>
                                    <p:anim calcmode="lin" valueType="num">
                                      <p:cBhvr additive="base">
                                        <p:cTn id="17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xit" presetSubtype="4" fill="hold" nodeType="clickEffect">
                                  <p:stCondLst>
                                    <p:cond delay="0"/>
                                  </p:stCondLst>
                                  <p:childTnLst>
                                    <p:anim calcmode="lin" valueType="num">
                                      <p:cBhvr additive="base">
                                        <p:cTn id="178" dur="500"/>
                                        <p:tgtEl>
                                          <p:spTgt spid="29"/>
                                        </p:tgtEl>
                                        <p:attrNameLst>
                                          <p:attrName>ppt_x</p:attrName>
                                        </p:attrNameLst>
                                      </p:cBhvr>
                                      <p:tavLst>
                                        <p:tav tm="0">
                                          <p:val>
                                            <p:strVal val="ppt_x"/>
                                          </p:val>
                                        </p:tav>
                                        <p:tav tm="100000">
                                          <p:val>
                                            <p:strVal val="ppt_x"/>
                                          </p:val>
                                        </p:tav>
                                      </p:tavLst>
                                    </p:anim>
                                    <p:anim calcmode="lin" valueType="num">
                                      <p:cBhvr additive="base">
                                        <p:cTn id="179" dur="500"/>
                                        <p:tgtEl>
                                          <p:spTgt spid="29"/>
                                        </p:tgtEl>
                                        <p:attrNameLst>
                                          <p:attrName>ppt_y</p:attrName>
                                        </p:attrNameLst>
                                      </p:cBhvr>
                                      <p:tavLst>
                                        <p:tav tm="0">
                                          <p:val>
                                            <p:strVal val="ppt_y"/>
                                          </p:val>
                                        </p:tav>
                                        <p:tav tm="100000">
                                          <p:val>
                                            <p:strVal val="1+ppt_h/2"/>
                                          </p:val>
                                        </p:tav>
                                      </p:tavLst>
                                    </p:anim>
                                    <p:set>
                                      <p:cBhvr>
                                        <p:cTn id="180" dur="1" fill="hold">
                                          <p:stCondLst>
                                            <p:cond delay="499"/>
                                          </p:stCondLst>
                                        </p:cTn>
                                        <p:tgtEl>
                                          <p:spTgt spid="29"/>
                                        </p:tgtEl>
                                        <p:attrNameLst>
                                          <p:attrName>style.visibility</p:attrName>
                                        </p:attrNameLst>
                                      </p:cBhvr>
                                      <p:to>
                                        <p:strVal val="hidden"/>
                                      </p:to>
                                    </p:set>
                                  </p:childTnLst>
                                </p:cTn>
                              </p:par>
                              <p:par>
                                <p:cTn id="181" presetID="2" presetClass="entr" presetSubtype="8" fill="hold" nodeType="withEffect">
                                  <p:stCondLst>
                                    <p:cond delay="0"/>
                                  </p:stCondLst>
                                  <p:childTnLst>
                                    <p:set>
                                      <p:cBhvr>
                                        <p:cTn id="182" dur="1" fill="hold">
                                          <p:stCondLst>
                                            <p:cond delay="0"/>
                                          </p:stCondLst>
                                        </p:cTn>
                                        <p:tgtEl>
                                          <p:spTgt spid="30"/>
                                        </p:tgtEl>
                                        <p:attrNameLst>
                                          <p:attrName>style.visibility</p:attrName>
                                        </p:attrNameLst>
                                      </p:cBhvr>
                                      <p:to>
                                        <p:strVal val="visible"/>
                                      </p:to>
                                    </p:set>
                                    <p:anim calcmode="lin" valueType="num">
                                      <p:cBhvr additive="base">
                                        <p:cTn id="183" dur="500" fill="hold"/>
                                        <p:tgtEl>
                                          <p:spTgt spid="30"/>
                                        </p:tgtEl>
                                        <p:attrNameLst>
                                          <p:attrName>ppt_x</p:attrName>
                                        </p:attrNameLst>
                                      </p:cBhvr>
                                      <p:tavLst>
                                        <p:tav tm="0">
                                          <p:val>
                                            <p:strVal val="0-#ppt_w/2"/>
                                          </p:val>
                                        </p:tav>
                                        <p:tav tm="100000">
                                          <p:val>
                                            <p:strVal val="#ppt_x"/>
                                          </p:val>
                                        </p:tav>
                                      </p:tavLst>
                                    </p:anim>
                                    <p:anim calcmode="lin" valueType="num">
                                      <p:cBhvr additive="base">
                                        <p:cTn id="18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xit" presetSubtype="4" fill="hold" nodeType="clickEffect">
                                  <p:stCondLst>
                                    <p:cond delay="0"/>
                                  </p:stCondLst>
                                  <p:childTnLst>
                                    <p:anim calcmode="lin" valueType="num">
                                      <p:cBhvr additive="base">
                                        <p:cTn id="188" dur="500"/>
                                        <p:tgtEl>
                                          <p:spTgt spid="30"/>
                                        </p:tgtEl>
                                        <p:attrNameLst>
                                          <p:attrName>ppt_x</p:attrName>
                                        </p:attrNameLst>
                                      </p:cBhvr>
                                      <p:tavLst>
                                        <p:tav tm="0">
                                          <p:val>
                                            <p:strVal val="ppt_x"/>
                                          </p:val>
                                        </p:tav>
                                        <p:tav tm="100000">
                                          <p:val>
                                            <p:strVal val="ppt_x"/>
                                          </p:val>
                                        </p:tav>
                                      </p:tavLst>
                                    </p:anim>
                                    <p:anim calcmode="lin" valueType="num">
                                      <p:cBhvr additive="base">
                                        <p:cTn id="189" dur="500"/>
                                        <p:tgtEl>
                                          <p:spTgt spid="30"/>
                                        </p:tgtEl>
                                        <p:attrNameLst>
                                          <p:attrName>ppt_y</p:attrName>
                                        </p:attrNameLst>
                                      </p:cBhvr>
                                      <p:tavLst>
                                        <p:tav tm="0">
                                          <p:val>
                                            <p:strVal val="ppt_y"/>
                                          </p:val>
                                        </p:tav>
                                        <p:tav tm="100000">
                                          <p:val>
                                            <p:strVal val="1+ppt_h/2"/>
                                          </p:val>
                                        </p:tav>
                                      </p:tavLst>
                                    </p:anim>
                                    <p:set>
                                      <p:cBhvr>
                                        <p:cTn id="190" dur="1" fill="hold">
                                          <p:stCondLst>
                                            <p:cond delay="499"/>
                                          </p:stCondLst>
                                        </p:cTn>
                                        <p:tgtEl>
                                          <p:spTgt spid="30"/>
                                        </p:tgtEl>
                                        <p:attrNameLst>
                                          <p:attrName>style.visibility</p:attrName>
                                        </p:attrNameLst>
                                      </p:cBhvr>
                                      <p:to>
                                        <p:strVal val="hidden"/>
                                      </p:to>
                                    </p:set>
                                  </p:childTnLst>
                                </p:cTn>
                              </p:par>
                              <p:par>
                                <p:cTn id="191" presetID="2" presetClass="entr" presetSubtype="8" fill="hold" nodeType="withEffect">
                                  <p:stCondLst>
                                    <p:cond delay="0"/>
                                  </p:stCondLst>
                                  <p:childTnLst>
                                    <p:set>
                                      <p:cBhvr>
                                        <p:cTn id="192" dur="1" fill="hold">
                                          <p:stCondLst>
                                            <p:cond delay="0"/>
                                          </p:stCondLst>
                                        </p:cTn>
                                        <p:tgtEl>
                                          <p:spTgt spid="31"/>
                                        </p:tgtEl>
                                        <p:attrNameLst>
                                          <p:attrName>style.visibility</p:attrName>
                                        </p:attrNameLst>
                                      </p:cBhvr>
                                      <p:to>
                                        <p:strVal val="visible"/>
                                      </p:to>
                                    </p:set>
                                    <p:anim calcmode="lin" valueType="num">
                                      <p:cBhvr additive="base">
                                        <p:cTn id="193" dur="500" fill="hold"/>
                                        <p:tgtEl>
                                          <p:spTgt spid="31"/>
                                        </p:tgtEl>
                                        <p:attrNameLst>
                                          <p:attrName>ppt_x</p:attrName>
                                        </p:attrNameLst>
                                      </p:cBhvr>
                                      <p:tavLst>
                                        <p:tav tm="0">
                                          <p:val>
                                            <p:strVal val="0-#ppt_w/2"/>
                                          </p:val>
                                        </p:tav>
                                        <p:tav tm="100000">
                                          <p:val>
                                            <p:strVal val="#ppt_x"/>
                                          </p:val>
                                        </p:tav>
                                      </p:tavLst>
                                    </p:anim>
                                    <p:anim calcmode="lin" valueType="num">
                                      <p:cBhvr additive="base">
                                        <p:cTn id="19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xit" presetSubtype="4" fill="hold" nodeType="clickEffect">
                                  <p:stCondLst>
                                    <p:cond delay="0"/>
                                  </p:stCondLst>
                                  <p:childTnLst>
                                    <p:anim calcmode="lin" valueType="num">
                                      <p:cBhvr additive="base">
                                        <p:cTn id="198" dur="500"/>
                                        <p:tgtEl>
                                          <p:spTgt spid="31"/>
                                        </p:tgtEl>
                                        <p:attrNameLst>
                                          <p:attrName>ppt_x</p:attrName>
                                        </p:attrNameLst>
                                      </p:cBhvr>
                                      <p:tavLst>
                                        <p:tav tm="0">
                                          <p:val>
                                            <p:strVal val="ppt_x"/>
                                          </p:val>
                                        </p:tav>
                                        <p:tav tm="100000">
                                          <p:val>
                                            <p:strVal val="ppt_x"/>
                                          </p:val>
                                        </p:tav>
                                      </p:tavLst>
                                    </p:anim>
                                    <p:anim calcmode="lin" valueType="num">
                                      <p:cBhvr additive="base">
                                        <p:cTn id="199" dur="500"/>
                                        <p:tgtEl>
                                          <p:spTgt spid="31"/>
                                        </p:tgtEl>
                                        <p:attrNameLst>
                                          <p:attrName>ppt_y</p:attrName>
                                        </p:attrNameLst>
                                      </p:cBhvr>
                                      <p:tavLst>
                                        <p:tav tm="0">
                                          <p:val>
                                            <p:strVal val="ppt_y"/>
                                          </p:val>
                                        </p:tav>
                                        <p:tav tm="100000">
                                          <p:val>
                                            <p:strVal val="1+ppt_h/2"/>
                                          </p:val>
                                        </p:tav>
                                      </p:tavLst>
                                    </p:anim>
                                    <p:set>
                                      <p:cBhvr>
                                        <p:cTn id="200" dur="1" fill="hold">
                                          <p:stCondLst>
                                            <p:cond delay="499"/>
                                          </p:stCondLst>
                                        </p:cTn>
                                        <p:tgtEl>
                                          <p:spTgt spid="31"/>
                                        </p:tgtEl>
                                        <p:attrNameLst>
                                          <p:attrName>style.visibility</p:attrName>
                                        </p:attrNameLst>
                                      </p:cBhvr>
                                      <p:to>
                                        <p:strVal val="hidden"/>
                                      </p:to>
                                    </p:set>
                                  </p:childTnLst>
                                </p:cTn>
                              </p:par>
                              <p:par>
                                <p:cTn id="201" presetID="2" presetClass="entr" presetSubtype="8" fill="hold" nodeType="withEffect">
                                  <p:stCondLst>
                                    <p:cond delay="0"/>
                                  </p:stCondLst>
                                  <p:childTnLst>
                                    <p:set>
                                      <p:cBhvr>
                                        <p:cTn id="202" dur="1" fill="hold">
                                          <p:stCondLst>
                                            <p:cond delay="0"/>
                                          </p:stCondLst>
                                        </p:cTn>
                                        <p:tgtEl>
                                          <p:spTgt spid="32"/>
                                        </p:tgtEl>
                                        <p:attrNameLst>
                                          <p:attrName>style.visibility</p:attrName>
                                        </p:attrNameLst>
                                      </p:cBhvr>
                                      <p:to>
                                        <p:strVal val="visible"/>
                                      </p:to>
                                    </p:set>
                                    <p:anim calcmode="lin" valueType="num">
                                      <p:cBhvr additive="base">
                                        <p:cTn id="203" dur="500" fill="hold"/>
                                        <p:tgtEl>
                                          <p:spTgt spid="32"/>
                                        </p:tgtEl>
                                        <p:attrNameLst>
                                          <p:attrName>ppt_x</p:attrName>
                                        </p:attrNameLst>
                                      </p:cBhvr>
                                      <p:tavLst>
                                        <p:tav tm="0">
                                          <p:val>
                                            <p:strVal val="0-#ppt_w/2"/>
                                          </p:val>
                                        </p:tav>
                                        <p:tav tm="100000">
                                          <p:val>
                                            <p:strVal val="#ppt_x"/>
                                          </p:val>
                                        </p:tav>
                                      </p:tavLst>
                                    </p:anim>
                                    <p:anim calcmode="lin" valueType="num">
                                      <p:cBhvr additive="base">
                                        <p:cTn id="20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xit" presetSubtype="4" fill="hold" nodeType="clickEffect">
                                  <p:stCondLst>
                                    <p:cond delay="0"/>
                                  </p:stCondLst>
                                  <p:childTnLst>
                                    <p:anim calcmode="lin" valueType="num">
                                      <p:cBhvr additive="base">
                                        <p:cTn id="208" dur="500"/>
                                        <p:tgtEl>
                                          <p:spTgt spid="32"/>
                                        </p:tgtEl>
                                        <p:attrNameLst>
                                          <p:attrName>ppt_x</p:attrName>
                                        </p:attrNameLst>
                                      </p:cBhvr>
                                      <p:tavLst>
                                        <p:tav tm="0">
                                          <p:val>
                                            <p:strVal val="ppt_x"/>
                                          </p:val>
                                        </p:tav>
                                        <p:tav tm="100000">
                                          <p:val>
                                            <p:strVal val="ppt_x"/>
                                          </p:val>
                                        </p:tav>
                                      </p:tavLst>
                                    </p:anim>
                                    <p:anim calcmode="lin" valueType="num">
                                      <p:cBhvr additive="base">
                                        <p:cTn id="209" dur="500"/>
                                        <p:tgtEl>
                                          <p:spTgt spid="32"/>
                                        </p:tgtEl>
                                        <p:attrNameLst>
                                          <p:attrName>ppt_y</p:attrName>
                                        </p:attrNameLst>
                                      </p:cBhvr>
                                      <p:tavLst>
                                        <p:tav tm="0">
                                          <p:val>
                                            <p:strVal val="ppt_y"/>
                                          </p:val>
                                        </p:tav>
                                        <p:tav tm="100000">
                                          <p:val>
                                            <p:strVal val="1+ppt_h/2"/>
                                          </p:val>
                                        </p:tav>
                                      </p:tavLst>
                                    </p:anim>
                                    <p:set>
                                      <p:cBhvr>
                                        <p:cTn id="210" dur="1" fill="hold">
                                          <p:stCondLst>
                                            <p:cond delay="499"/>
                                          </p:stCondLst>
                                        </p:cTn>
                                        <p:tgtEl>
                                          <p:spTgt spid="32"/>
                                        </p:tgtEl>
                                        <p:attrNameLst>
                                          <p:attrName>style.visibility</p:attrName>
                                        </p:attrNameLst>
                                      </p:cBhvr>
                                      <p:to>
                                        <p:strVal val="hidden"/>
                                      </p:to>
                                    </p:set>
                                  </p:childTnLst>
                                </p:cTn>
                              </p:par>
                              <p:par>
                                <p:cTn id="211" presetID="2" presetClass="entr" presetSubtype="8" fill="hold" nodeType="withEffect">
                                  <p:stCondLst>
                                    <p:cond delay="0"/>
                                  </p:stCondLst>
                                  <p:childTnLst>
                                    <p:set>
                                      <p:cBhvr>
                                        <p:cTn id="212" dur="1" fill="hold">
                                          <p:stCondLst>
                                            <p:cond delay="0"/>
                                          </p:stCondLst>
                                        </p:cTn>
                                        <p:tgtEl>
                                          <p:spTgt spid="33"/>
                                        </p:tgtEl>
                                        <p:attrNameLst>
                                          <p:attrName>style.visibility</p:attrName>
                                        </p:attrNameLst>
                                      </p:cBhvr>
                                      <p:to>
                                        <p:strVal val="visible"/>
                                      </p:to>
                                    </p:set>
                                    <p:anim calcmode="lin" valueType="num">
                                      <p:cBhvr additive="base">
                                        <p:cTn id="213" dur="500" fill="hold"/>
                                        <p:tgtEl>
                                          <p:spTgt spid="33"/>
                                        </p:tgtEl>
                                        <p:attrNameLst>
                                          <p:attrName>ppt_x</p:attrName>
                                        </p:attrNameLst>
                                      </p:cBhvr>
                                      <p:tavLst>
                                        <p:tav tm="0">
                                          <p:val>
                                            <p:strVal val="0-#ppt_w/2"/>
                                          </p:val>
                                        </p:tav>
                                        <p:tav tm="100000">
                                          <p:val>
                                            <p:strVal val="#ppt_x"/>
                                          </p:val>
                                        </p:tav>
                                      </p:tavLst>
                                    </p:anim>
                                    <p:anim calcmode="lin" valueType="num">
                                      <p:cBhvr additive="base">
                                        <p:cTn id="21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xit" presetSubtype="4" fill="hold" nodeType="clickEffect">
                                  <p:stCondLst>
                                    <p:cond delay="0"/>
                                  </p:stCondLst>
                                  <p:childTnLst>
                                    <p:anim calcmode="lin" valueType="num">
                                      <p:cBhvr additive="base">
                                        <p:cTn id="218" dur="500"/>
                                        <p:tgtEl>
                                          <p:spTgt spid="33"/>
                                        </p:tgtEl>
                                        <p:attrNameLst>
                                          <p:attrName>ppt_x</p:attrName>
                                        </p:attrNameLst>
                                      </p:cBhvr>
                                      <p:tavLst>
                                        <p:tav tm="0">
                                          <p:val>
                                            <p:strVal val="ppt_x"/>
                                          </p:val>
                                        </p:tav>
                                        <p:tav tm="100000">
                                          <p:val>
                                            <p:strVal val="ppt_x"/>
                                          </p:val>
                                        </p:tav>
                                      </p:tavLst>
                                    </p:anim>
                                    <p:anim calcmode="lin" valueType="num">
                                      <p:cBhvr additive="base">
                                        <p:cTn id="219" dur="500"/>
                                        <p:tgtEl>
                                          <p:spTgt spid="33"/>
                                        </p:tgtEl>
                                        <p:attrNameLst>
                                          <p:attrName>ppt_y</p:attrName>
                                        </p:attrNameLst>
                                      </p:cBhvr>
                                      <p:tavLst>
                                        <p:tav tm="0">
                                          <p:val>
                                            <p:strVal val="ppt_y"/>
                                          </p:val>
                                        </p:tav>
                                        <p:tav tm="100000">
                                          <p:val>
                                            <p:strVal val="1+ppt_h/2"/>
                                          </p:val>
                                        </p:tav>
                                      </p:tavLst>
                                    </p:anim>
                                    <p:set>
                                      <p:cBhvr>
                                        <p:cTn id="220" dur="1" fill="hold">
                                          <p:stCondLst>
                                            <p:cond delay="499"/>
                                          </p:stCondLst>
                                        </p:cTn>
                                        <p:tgtEl>
                                          <p:spTgt spid="33"/>
                                        </p:tgtEl>
                                        <p:attrNameLst>
                                          <p:attrName>style.visibility</p:attrName>
                                        </p:attrNameLst>
                                      </p:cBhvr>
                                      <p:to>
                                        <p:strVal val="hidden"/>
                                      </p:to>
                                    </p:set>
                                  </p:childTnLst>
                                </p:cTn>
                              </p:par>
                              <p:par>
                                <p:cTn id="221" presetID="2" presetClass="entr" presetSubtype="8" fill="hold" nodeType="withEffect">
                                  <p:stCondLst>
                                    <p:cond delay="0"/>
                                  </p:stCondLst>
                                  <p:childTnLst>
                                    <p:set>
                                      <p:cBhvr>
                                        <p:cTn id="222" dur="1" fill="hold">
                                          <p:stCondLst>
                                            <p:cond delay="0"/>
                                          </p:stCondLst>
                                        </p:cTn>
                                        <p:tgtEl>
                                          <p:spTgt spid="34"/>
                                        </p:tgtEl>
                                        <p:attrNameLst>
                                          <p:attrName>style.visibility</p:attrName>
                                        </p:attrNameLst>
                                      </p:cBhvr>
                                      <p:to>
                                        <p:strVal val="visible"/>
                                      </p:to>
                                    </p:set>
                                    <p:anim calcmode="lin" valueType="num">
                                      <p:cBhvr additive="base">
                                        <p:cTn id="223" dur="500" fill="hold"/>
                                        <p:tgtEl>
                                          <p:spTgt spid="34"/>
                                        </p:tgtEl>
                                        <p:attrNameLst>
                                          <p:attrName>ppt_x</p:attrName>
                                        </p:attrNameLst>
                                      </p:cBhvr>
                                      <p:tavLst>
                                        <p:tav tm="0">
                                          <p:val>
                                            <p:strVal val="0-#ppt_w/2"/>
                                          </p:val>
                                        </p:tav>
                                        <p:tav tm="100000">
                                          <p:val>
                                            <p:strVal val="#ppt_x"/>
                                          </p:val>
                                        </p:tav>
                                      </p:tavLst>
                                    </p:anim>
                                    <p:anim calcmode="lin" valueType="num">
                                      <p:cBhvr additive="base">
                                        <p:cTn id="224"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xit" presetSubtype="4" fill="hold" nodeType="clickEffect">
                                  <p:stCondLst>
                                    <p:cond delay="0"/>
                                  </p:stCondLst>
                                  <p:childTnLst>
                                    <p:anim calcmode="lin" valueType="num">
                                      <p:cBhvr additive="base">
                                        <p:cTn id="228" dur="500"/>
                                        <p:tgtEl>
                                          <p:spTgt spid="34"/>
                                        </p:tgtEl>
                                        <p:attrNameLst>
                                          <p:attrName>ppt_x</p:attrName>
                                        </p:attrNameLst>
                                      </p:cBhvr>
                                      <p:tavLst>
                                        <p:tav tm="0">
                                          <p:val>
                                            <p:strVal val="ppt_x"/>
                                          </p:val>
                                        </p:tav>
                                        <p:tav tm="100000">
                                          <p:val>
                                            <p:strVal val="ppt_x"/>
                                          </p:val>
                                        </p:tav>
                                      </p:tavLst>
                                    </p:anim>
                                    <p:anim calcmode="lin" valueType="num">
                                      <p:cBhvr additive="base">
                                        <p:cTn id="229" dur="500"/>
                                        <p:tgtEl>
                                          <p:spTgt spid="34"/>
                                        </p:tgtEl>
                                        <p:attrNameLst>
                                          <p:attrName>ppt_y</p:attrName>
                                        </p:attrNameLst>
                                      </p:cBhvr>
                                      <p:tavLst>
                                        <p:tav tm="0">
                                          <p:val>
                                            <p:strVal val="ppt_y"/>
                                          </p:val>
                                        </p:tav>
                                        <p:tav tm="100000">
                                          <p:val>
                                            <p:strVal val="1+ppt_h/2"/>
                                          </p:val>
                                        </p:tav>
                                      </p:tavLst>
                                    </p:anim>
                                    <p:set>
                                      <p:cBhvr>
                                        <p:cTn id="230" dur="1" fill="hold">
                                          <p:stCondLst>
                                            <p:cond delay="499"/>
                                          </p:stCondLst>
                                        </p:cTn>
                                        <p:tgtEl>
                                          <p:spTgt spid="34"/>
                                        </p:tgtEl>
                                        <p:attrNameLst>
                                          <p:attrName>style.visibility</p:attrName>
                                        </p:attrNameLst>
                                      </p:cBhvr>
                                      <p:to>
                                        <p:strVal val="hidden"/>
                                      </p:to>
                                    </p:set>
                                  </p:childTnLst>
                                </p:cTn>
                              </p:par>
                              <p:par>
                                <p:cTn id="231" presetID="2" presetClass="entr" presetSubtype="8" fill="hold" nodeType="withEffect">
                                  <p:stCondLst>
                                    <p:cond delay="0"/>
                                  </p:stCondLst>
                                  <p:childTnLst>
                                    <p:set>
                                      <p:cBhvr>
                                        <p:cTn id="232" dur="1" fill="hold">
                                          <p:stCondLst>
                                            <p:cond delay="0"/>
                                          </p:stCondLst>
                                        </p:cTn>
                                        <p:tgtEl>
                                          <p:spTgt spid="35"/>
                                        </p:tgtEl>
                                        <p:attrNameLst>
                                          <p:attrName>style.visibility</p:attrName>
                                        </p:attrNameLst>
                                      </p:cBhvr>
                                      <p:to>
                                        <p:strVal val="visible"/>
                                      </p:to>
                                    </p:set>
                                    <p:anim calcmode="lin" valueType="num">
                                      <p:cBhvr additive="base">
                                        <p:cTn id="233" dur="500" fill="hold"/>
                                        <p:tgtEl>
                                          <p:spTgt spid="35"/>
                                        </p:tgtEl>
                                        <p:attrNameLst>
                                          <p:attrName>ppt_x</p:attrName>
                                        </p:attrNameLst>
                                      </p:cBhvr>
                                      <p:tavLst>
                                        <p:tav tm="0">
                                          <p:val>
                                            <p:strVal val="0-#ppt_w/2"/>
                                          </p:val>
                                        </p:tav>
                                        <p:tav tm="100000">
                                          <p:val>
                                            <p:strVal val="#ppt_x"/>
                                          </p:val>
                                        </p:tav>
                                      </p:tavLst>
                                    </p:anim>
                                    <p:anim calcmode="lin" valueType="num">
                                      <p:cBhvr additive="base">
                                        <p:cTn id="23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xit" presetSubtype="4" fill="hold" nodeType="clickEffect">
                                  <p:stCondLst>
                                    <p:cond delay="0"/>
                                  </p:stCondLst>
                                  <p:childTnLst>
                                    <p:anim calcmode="lin" valueType="num">
                                      <p:cBhvr additive="base">
                                        <p:cTn id="238" dur="500"/>
                                        <p:tgtEl>
                                          <p:spTgt spid="35"/>
                                        </p:tgtEl>
                                        <p:attrNameLst>
                                          <p:attrName>ppt_x</p:attrName>
                                        </p:attrNameLst>
                                      </p:cBhvr>
                                      <p:tavLst>
                                        <p:tav tm="0">
                                          <p:val>
                                            <p:strVal val="ppt_x"/>
                                          </p:val>
                                        </p:tav>
                                        <p:tav tm="100000">
                                          <p:val>
                                            <p:strVal val="ppt_x"/>
                                          </p:val>
                                        </p:tav>
                                      </p:tavLst>
                                    </p:anim>
                                    <p:anim calcmode="lin" valueType="num">
                                      <p:cBhvr additive="base">
                                        <p:cTn id="239" dur="500"/>
                                        <p:tgtEl>
                                          <p:spTgt spid="35"/>
                                        </p:tgtEl>
                                        <p:attrNameLst>
                                          <p:attrName>ppt_y</p:attrName>
                                        </p:attrNameLst>
                                      </p:cBhvr>
                                      <p:tavLst>
                                        <p:tav tm="0">
                                          <p:val>
                                            <p:strVal val="ppt_y"/>
                                          </p:val>
                                        </p:tav>
                                        <p:tav tm="100000">
                                          <p:val>
                                            <p:strVal val="1+ppt_h/2"/>
                                          </p:val>
                                        </p:tav>
                                      </p:tavLst>
                                    </p:anim>
                                    <p:set>
                                      <p:cBhvr>
                                        <p:cTn id="240" dur="1" fill="hold">
                                          <p:stCondLst>
                                            <p:cond delay="499"/>
                                          </p:stCondLst>
                                        </p:cTn>
                                        <p:tgtEl>
                                          <p:spTgt spid="35"/>
                                        </p:tgtEl>
                                        <p:attrNameLst>
                                          <p:attrName>style.visibility</p:attrName>
                                        </p:attrNameLst>
                                      </p:cBhvr>
                                      <p:to>
                                        <p:strVal val="hidden"/>
                                      </p:to>
                                    </p:set>
                                  </p:childTnLst>
                                </p:cTn>
                              </p:par>
                              <p:par>
                                <p:cTn id="241" presetID="2" presetClass="entr" presetSubtype="8" fill="hold" nodeType="withEffect">
                                  <p:stCondLst>
                                    <p:cond delay="0"/>
                                  </p:stCondLst>
                                  <p:childTnLst>
                                    <p:set>
                                      <p:cBhvr>
                                        <p:cTn id="242" dur="1" fill="hold">
                                          <p:stCondLst>
                                            <p:cond delay="0"/>
                                          </p:stCondLst>
                                        </p:cTn>
                                        <p:tgtEl>
                                          <p:spTgt spid="36"/>
                                        </p:tgtEl>
                                        <p:attrNameLst>
                                          <p:attrName>style.visibility</p:attrName>
                                        </p:attrNameLst>
                                      </p:cBhvr>
                                      <p:to>
                                        <p:strVal val="visible"/>
                                      </p:to>
                                    </p:set>
                                    <p:anim calcmode="lin" valueType="num">
                                      <p:cBhvr additive="base">
                                        <p:cTn id="243" dur="500" fill="hold"/>
                                        <p:tgtEl>
                                          <p:spTgt spid="36"/>
                                        </p:tgtEl>
                                        <p:attrNameLst>
                                          <p:attrName>ppt_x</p:attrName>
                                        </p:attrNameLst>
                                      </p:cBhvr>
                                      <p:tavLst>
                                        <p:tav tm="0">
                                          <p:val>
                                            <p:strVal val="0-#ppt_w/2"/>
                                          </p:val>
                                        </p:tav>
                                        <p:tav tm="100000">
                                          <p:val>
                                            <p:strVal val="#ppt_x"/>
                                          </p:val>
                                        </p:tav>
                                      </p:tavLst>
                                    </p:anim>
                                    <p:anim calcmode="lin" valueType="num">
                                      <p:cBhvr additive="base">
                                        <p:cTn id="244"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2" presetClass="exit" presetSubtype="4" fill="hold" nodeType="clickEffect">
                                  <p:stCondLst>
                                    <p:cond delay="0"/>
                                  </p:stCondLst>
                                  <p:childTnLst>
                                    <p:anim calcmode="lin" valueType="num">
                                      <p:cBhvr additive="base">
                                        <p:cTn id="248" dur="500"/>
                                        <p:tgtEl>
                                          <p:spTgt spid="36"/>
                                        </p:tgtEl>
                                        <p:attrNameLst>
                                          <p:attrName>ppt_x</p:attrName>
                                        </p:attrNameLst>
                                      </p:cBhvr>
                                      <p:tavLst>
                                        <p:tav tm="0">
                                          <p:val>
                                            <p:strVal val="ppt_x"/>
                                          </p:val>
                                        </p:tav>
                                        <p:tav tm="100000">
                                          <p:val>
                                            <p:strVal val="ppt_x"/>
                                          </p:val>
                                        </p:tav>
                                      </p:tavLst>
                                    </p:anim>
                                    <p:anim calcmode="lin" valueType="num">
                                      <p:cBhvr additive="base">
                                        <p:cTn id="249" dur="500"/>
                                        <p:tgtEl>
                                          <p:spTgt spid="36"/>
                                        </p:tgtEl>
                                        <p:attrNameLst>
                                          <p:attrName>ppt_y</p:attrName>
                                        </p:attrNameLst>
                                      </p:cBhvr>
                                      <p:tavLst>
                                        <p:tav tm="0">
                                          <p:val>
                                            <p:strVal val="ppt_y"/>
                                          </p:val>
                                        </p:tav>
                                        <p:tav tm="100000">
                                          <p:val>
                                            <p:strVal val="1+ppt_h/2"/>
                                          </p:val>
                                        </p:tav>
                                      </p:tavLst>
                                    </p:anim>
                                    <p:set>
                                      <p:cBhvr>
                                        <p:cTn id="250" dur="1" fill="hold">
                                          <p:stCondLst>
                                            <p:cond delay="499"/>
                                          </p:stCondLst>
                                        </p:cTn>
                                        <p:tgtEl>
                                          <p:spTgt spid="36"/>
                                        </p:tgtEl>
                                        <p:attrNameLst>
                                          <p:attrName>style.visibility</p:attrName>
                                        </p:attrNameLst>
                                      </p:cBhvr>
                                      <p:to>
                                        <p:strVal val="hidden"/>
                                      </p:to>
                                    </p:set>
                                  </p:childTnLst>
                                </p:cTn>
                              </p:par>
                              <p:par>
                                <p:cTn id="251" presetID="2" presetClass="entr" presetSubtype="8" fill="hold" nodeType="withEffect">
                                  <p:stCondLst>
                                    <p:cond delay="0"/>
                                  </p:stCondLst>
                                  <p:childTnLst>
                                    <p:set>
                                      <p:cBhvr>
                                        <p:cTn id="252" dur="1" fill="hold">
                                          <p:stCondLst>
                                            <p:cond delay="0"/>
                                          </p:stCondLst>
                                        </p:cTn>
                                        <p:tgtEl>
                                          <p:spTgt spid="37"/>
                                        </p:tgtEl>
                                        <p:attrNameLst>
                                          <p:attrName>style.visibility</p:attrName>
                                        </p:attrNameLst>
                                      </p:cBhvr>
                                      <p:to>
                                        <p:strVal val="visible"/>
                                      </p:to>
                                    </p:set>
                                    <p:anim calcmode="lin" valueType="num">
                                      <p:cBhvr additive="base">
                                        <p:cTn id="253" dur="500" fill="hold"/>
                                        <p:tgtEl>
                                          <p:spTgt spid="37"/>
                                        </p:tgtEl>
                                        <p:attrNameLst>
                                          <p:attrName>ppt_x</p:attrName>
                                        </p:attrNameLst>
                                      </p:cBhvr>
                                      <p:tavLst>
                                        <p:tav tm="0">
                                          <p:val>
                                            <p:strVal val="0-#ppt_w/2"/>
                                          </p:val>
                                        </p:tav>
                                        <p:tav tm="100000">
                                          <p:val>
                                            <p:strVal val="#ppt_x"/>
                                          </p:val>
                                        </p:tav>
                                      </p:tavLst>
                                    </p:anim>
                                    <p:anim calcmode="lin" valueType="num">
                                      <p:cBhvr additive="base">
                                        <p:cTn id="25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xit" presetSubtype="4" fill="hold" nodeType="clickEffect">
                                  <p:stCondLst>
                                    <p:cond delay="0"/>
                                  </p:stCondLst>
                                  <p:childTnLst>
                                    <p:anim calcmode="lin" valueType="num">
                                      <p:cBhvr additive="base">
                                        <p:cTn id="258" dur="500"/>
                                        <p:tgtEl>
                                          <p:spTgt spid="37"/>
                                        </p:tgtEl>
                                        <p:attrNameLst>
                                          <p:attrName>ppt_x</p:attrName>
                                        </p:attrNameLst>
                                      </p:cBhvr>
                                      <p:tavLst>
                                        <p:tav tm="0">
                                          <p:val>
                                            <p:strVal val="ppt_x"/>
                                          </p:val>
                                        </p:tav>
                                        <p:tav tm="100000">
                                          <p:val>
                                            <p:strVal val="ppt_x"/>
                                          </p:val>
                                        </p:tav>
                                      </p:tavLst>
                                    </p:anim>
                                    <p:anim calcmode="lin" valueType="num">
                                      <p:cBhvr additive="base">
                                        <p:cTn id="259" dur="500"/>
                                        <p:tgtEl>
                                          <p:spTgt spid="37"/>
                                        </p:tgtEl>
                                        <p:attrNameLst>
                                          <p:attrName>ppt_y</p:attrName>
                                        </p:attrNameLst>
                                      </p:cBhvr>
                                      <p:tavLst>
                                        <p:tav tm="0">
                                          <p:val>
                                            <p:strVal val="ppt_y"/>
                                          </p:val>
                                        </p:tav>
                                        <p:tav tm="100000">
                                          <p:val>
                                            <p:strVal val="1+ppt_h/2"/>
                                          </p:val>
                                        </p:tav>
                                      </p:tavLst>
                                    </p:anim>
                                    <p:set>
                                      <p:cBhvr>
                                        <p:cTn id="260" dur="1" fill="hold">
                                          <p:stCondLst>
                                            <p:cond delay="499"/>
                                          </p:stCondLst>
                                        </p:cTn>
                                        <p:tgtEl>
                                          <p:spTgt spid="37"/>
                                        </p:tgtEl>
                                        <p:attrNameLst>
                                          <p:attrName>style.visibility</p:attrName>
                                        </p:attrNameLst>
                                      </p:cBhvr>
                                      <p:to>
                                        <p:strVal val="hidden"/>
                                      </p:to>
                                    </p:set>
                                  </p:childTnLst>
                                </p:cTn>
                              </p:par>
                              <p:par>
                                <p:cTn id="261" presetID="2" presetClass="entr" presetSubtype="8" fill="hold" nodeType="withEffect">
                                  <p:stCondLst>
                                    <p:cond delay="0"/>
                                  </p:stCondLst>
                                  <p:childTnLst>
                                    <p:set>
                                      <p:cBhvr>
                                        <p:cTn id="262" dur="1" fill="hold">
                                          <p:stCondLst>
                                            <p:cond delay="0"/>
                                          </p:stCondLst>
                                        </p:cTn>
                                        <p:tgtEl>
                                          <p:spTgt spid="38"/>
                                        </p:tgtEl>
                                        <p:attrNameLst>
                                          <p:attrName>style.visibility</p:attrName>
                                        </p:attrNameLst>
                                      </p:cBhvr>
                                      <p:to>
                                        <p:strVal val="visible"/>
                                      </p:to>
                                    </p:set>
                                    <p:anim calcmode="lin" valueType="num">
                                      <p:cBhvr additive="base">
                                        <p:cTn id="263" dur="500" fill="hold"/>
                                        <p:tgtEl>
                                          <p:spTgt spid="38"/>
                                        </p:tgtEl>
                                        <p:attrNameLst>
                                          <p:attrName>ppt_x</p:attrName>
                                        </p:attrNameLst>
                                      </p:cBhvr>
                                      <p:tavLst>
                                        <p:tav tm="0">
                                          <p:val>
                                            <p:strVal val="0-#ppt_w/2"/>
                                          </p:val>
                                        </p:tav>
                                        <p:tav tm="100000">
                                          <p:val>
                                            <p:strVal val="#ppt_x"/>
                                          </p:val>
                                        </p:tav>
                                      </p:tavLst>
                                    </p:anim>
                                    <p:anim calcmode="lin" valueType="num">
                                      <p:cBhvr additive="base">
                                        <p:cTn id="26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xit" presetSubtype="4" fill="hold" nodeType="clickEffect">
                                  <p:stCondLst>
                                    <p:cond delay="0"/>
                                  </p:stCondLst>
                                  <p:childTnLst>
                                    <p:anim calcmode="lin" valueType="num">
                                      <p:cBhvr additive="base">
                                        <p:cTn id="268" dur="500"/>
                                        <p:tgtEl>
                                          <p:spTgt spid="38"/>
                                        </p:tgtEl>
                                        <p:attrNameLst>
                                          <p:attrName>ppt_x</p:attrName>
                                        </p:attrNameLst>
                                      </p:cBhvr>
                                      <p:tavLst>
                                        <p:tav tm="0">
                                          <p:val>
                                            <p:strVal val="ppt_x"/>
                                          </p:val>
                                        </p:tav>
                                        <p:tav tm="100000">
                                          <p:val>
                                            <p:strVal val="ppt_x"/>
                                          </p:val>
                                        </p:tav>
                                      </p:tavLst>
                                    </p:anim>
                                    <p:anim calcmode="lin" valueType="num">
                                      <p:cBhvr additive="base">
                                        <p:cTn id="269" dur="500"/>
                                        <p:tgtEl>
                                          <p:spTgt spid="38"/>
                                        </p:tgtEl>
                                        <p:attrNameLst>
                                          <p:attrName>ppt_y</p:attrName>
                                        </p:attrNameLst>
                                      </p:cBhvr>
                                      <p:tavLst>
                                        <p:tav tm="0">
                                          <p:val>
                                            <p:strVal val="ppt_y"/>
                                          </p:val>
                                        </p:tav>
                                        <p:tav tm="100000">
                                          <p:val>
                                            <p:strVal val="1+ppt_h/2"/>
                                          </p:val>
                                        </p:tav>
                                      </p:tavLst>
                                    </p:anim>
                                    <p:set>
                                      <p:cBhvr>
                                        <p:cTn id="27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A6607-A5B6-DF1D-4D5A-443D607EDB17}"/>
              </a:ext>
            </a:extLst>
          </p:cNvPr>
          <p:cNvSpPr txBox="1"/>
          <p:nvPr/>
        </p:nvSpPr>
        <p:spPr>
          <a:xfrm>
            <a:off x="381000" y="266700"/>
            <a:ext cx="9009476" cy="707886"/>
          </a:xfrm>
          <a:prstGeom prst="rect">
            <a:avLst/>
          </a:prstGeom>
          <a:noFill/>
        </p:spPr>
        <p:txBody>
          <a:bodyPr wrap="square" rtlCol="0">
            <a:spAutoFit/>
          </a:bodyPr>
          <a:lstStyle/>
          <a:p>
            <a:r>
              <a:rPr lang="en-US" sz="4000">
                <a:solidFill>
                  <a:schemeClr val="bg1"/>
                </a:solidFill>
                <a:latin typeface="Baloo" panose="020B0604020202020204" charset="0"/>
                <a:cs typeface="Baloo" panose="020B0604020202020204" charset="0"/>
              </a:rPr>
              <a:t>Kết quả đạt được phía người quản lý</a:t>
            </a:r>
          </a:p>
        </p:txBody>
      </p:sp>
      <p:pic>
        <p:nvPicPr>
          <p:cNvPr id="14" name="Picture 4">
            <a:extLst>
              <a:ext uri="{FF2B5EF4-FFF2-40B4-BE49-F238E27FC236}">
                <a16:creationId xmlns:a16="http://schemas.microsoft.com/office/drawing/2014/main" id="{C92E0737-3689-65A2-C2A4-0BD06298B5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16799">
            <a:off x="11104611" y="-4961769"/>
            <a:ext cx="11406363" cy="9923536"/>
          </a:xfrm>
          <a:prstGeom prst="rect">
            <a:avLst/>
          </a:prstGeom>
        </p:spPr>
      </p:pic>
      <p:sp>
        <p:nvSpPr>
          <p:cNvPr id="15" name="TextBox 15">
            <a:extLst>
              <a:ext uri="{FF2B5EF4-FFF2-40B4-BE49-F238E27FC236}">
                <a16:creationId xmlns:a16="http://schemas.microsoft.com/office/drawing/2014/main" id="{BD56DC03-21E3-6945-FA76-6E06B8E86F64}"/>
              </a:ext>
            </a:extLst>
          </p:cNvPr>
          <p:cNvSpPr txBox="1"/>
          <p:nvPr/>
        </p:nvSpPr>
        <p:spPr>
          <a:xfrm>
            <a:off x="14976153" y="311787"/>
            <a:ext cx="3147755" cy="559769"/>
          </a:xfrm>
          <a:prstGeom prst="rect">
            <a:avLst/>
          </a:prstGeom>
        </p:spPr>
        <p:txBody>
          <a:bodyPr lIns="0" tIns="0" rIns="0" bIns="0" rtlCol="0" anchor="t">
            <a:spAutoFit/>
          </a:bodyPr>
          <a:lstStyle/>
          <a:p>
            <a:pPr algn="just">
              <a:lnSpc>
                <a:spcPts val="4680"/>
              </a:lnSpc>
              <a:spcBef>
                <a:spcPct val="0"/>
              </a:spcBef>
            </a:pPr>
            <a:r>
              <a:rPr lang="en-US" sz="2800">
                <a:solidFill>
                  <a:schemeClr val="bg1"/>
                </a:solidFill>
                <a:latin typeface="Baloo"/>
              </a:rPr>
              <a:t>Nguyễn Thanh Ý</a:t>
            </a:r>
          </a:p>
        </p:txBody>
      </p:sp>
      <p:pic>
        <p:nvPicPr>
          <p:cNvPr id="4" name="Picture 3">
            <a:extLst>
              <a:ext uri="{FF2B5EF4-FFF2-40B4-BE49-F238E27FC236}">
                <a16:creationId xmlns:a16="http://schemas.microsoft.com/office/drawing/2014/main" id="{09470457-1E98-FEC0-6C6A-9DCAC3402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0145" y="1600200"/>
            <a:ext cx="14647709" cy="7086600"/>
          </a:xfrm>
          <a:prstGeom prst="rect">
            <a:avLst/>
          </a:prstGeom>
        </p:spPr>
      </p:pic>
      <p:grpSp>
        <p:nvGrpSpPr>
          <p:cNvPr id="9" name="Group 8">
            <a:extLst>
              <a:ext uri="{FF2B5EF4-FFF2-40B4-BE49-F238E27FC236}">
                <a16:creationId xmlns:a16="http://schemas.microsoft.com/office/drawing/2014/main" id="{CB6A0659-546A-58AD-459E-95AA5BF91909}"/>
              </a:ext>
            </a:extLst>
          </p:cNvPr>
          <p:cNvGrpSpPr/>
          <p:nvPr/>
        </p:nvGrpSpPr>
        <p:grpSpPr>
          <a:xfrm>
            <a:off x="1820145" y="3309712"/>
            <a:ext cx="14647709" cy="4238028"/>
            <a:chOff x="1820145" y="3309712"/>
            <a:chExt cx="14647709" cy="4238028"/>
          </a:xfrm>
        </p:grpSpPr>
        <p:pic>
          <p:nvPicPr>
            <p:cNvPr id="7" name="Picture 6">
              <a:extLst>
                <a:ext uri="{FF2B5EF4-FFF2-40B4-BE49-F238E27FC236}">
                  <a16:creationId xmlns:a16="http://schemas.microsoft.com/office/drawing/2014/main" id="{09AA94D8-FAA5-CCC0-07C2-FAC9E34E9D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0145" y="3309712"/>
              <a:ext cx="7378966" cy="4236593"/>
            </a:xfrm>
            <a:prstGeom prst="rect">
              <a:avLst/>
            </a:prstGeom>
          </p:spPr>
        </p:pic>
        <p:pic>
          <p:nvPicPr>
            <p:cNvPr id="8" name="Picture 7">
              <a:extLst>
                <a:ext uri="{FF2B5EF4-FFF2-40B4-BE49-F238E27FC236}">
                  <a16:creationId xmlns:a16="http://schemas.microsoft.com/office/drawing/2014/main" id="{163447DB-74EA-EBC8-5FAA-C3A2C6EF1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2254" y="3371937"/>
              <a:ext cx="6705600" cy="4175803"/>
            </a:xfrm>
            <a:prstGeom prst="rect">
              <a:avLst/>
            </a:prstGeom>
          </p:spPr>
        </p:pic>
      </p:grpSp>
      <p:pic>
        <p:nvPicPr>
          <p:cNvPr id="10" name="Picture 9">
            <a:extLst>
              <a:ext uri="{FF2B5EF4-FFF2-40B4-BE49-F238E27FC236}">
                <a16:creationId xmlns:a16="http://schemas.microsoft.com/office/drawing/2014/main" id="{717E982D-1169-0CFB-FC38-45A07FA63B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20144" y="1607820"/>
            <a:ext cx="14632937" cy="7078980"/>
          </a:xfrm>
          <a:prstGeom prst="rect">
            <a:avLst/>
          </a:prstGeom>
        </p:spPr>
      </p:pic>
      <p:pic>
        <p:nvPicPr>
          <p:cNvPr id="11" name="Picture 10">
            <a:extLst>
              <a:ext uri="{FF2B5EF4-FFF2-40B4-BE49-F238E27FC236}">
                <a16:creationId xmlns:a16="http://schemas.microsoft.com/office/drawing/2014/main" id="{2FE1238A-4307-AD46-69F9-716CA3FC42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2631" y="1607820"/>
            <a:ext cx="14095690" cy="7086600"/>
          </a:xfrm>
          <a:prstGeom prst="rect">
            <a:avLst/>
          </a:prstGeom>
        </p:spPr>
      </p:pic>
      <p:pic>
        <p:nvPicPr>
          <p:cNvPr id="12" name="Picture 11">
            <a:extLst>
              <a:ext uri="{FF2B5EF4-FFF2-40B4-BE49-F238E27FC236}">
                <a16:creationId xmlns:a16="http://schemas.microsoft.com/office/drawing/2014/main" id="{FCE04C08-8BA7-17C7-0887-176B0C3738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82682" y="1623060"/>
            <a:ext cx="13727300" cy="7078980"/>
          </a:xfrm>
          <a:prstGeom prst="rect">
            <a:avLst/>
          </a:prstGeom>
        </p:spPr>
      </p:pic>
      <p:pic>
        <p:nvPicPr>
          <p:cNvPr id="13" name="Picture 12">
            <a:extLst>
              <a:ext uri="{FF2B5EF4-FFF2-40B4-BE49-F238E27FC236}">
                <a16:creationId xmlns:a16="http://schemas.microsoft.com/office/drawing/2014/main" id="{161CD380-7C15-B063-F16F-3585514486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550" y="2634513"/>
            <a:ext cx="14508897" cy="5586989"/>
          </a:xfrm>
          <a:prstGeom prst="rect">
            <a:avLst/>
          </a:prstGeom>
        </p:spPr>
      </p:pic>
      <p:pic>
        <p:nvPicPr>
          <p:cNvPr id="40" name="Picture 39">
            <a:extLst>
              <a:ext uri="{FF2B5EF4-FFF2-40B4-BE49-F238E27FC236}">
                <a16:creationId xmlns:a16="http://schemas.microsoft.com/office/drawing/2014/main" id="{40CD00FF-5F9A-869A-DE20-A54189A5C9C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49813" y="4391660"/>
            <a:ext cx="14298595" cy="1790674"/>
          </a:xfrm>
          <a:prstGeom prst="rect">
            <a:avLst/>
          </a:prstGeom>
        </p:spPr>
      </p:pic>
      <p:pic>
        <p:nvPicPr>
          <p:cNvPr id="41" name="Picture 40">
            <a:extLst>
              <a:ext uri="{FF2B5EF4-FFF2-40B4-BE49-F238E27FC236}">
                <a16:creationId xmlns:a16="http://schemas.microsoft.com/office/drawing/2014/main" id="{2241FD3B-F7B9-DFE9-E3D2-2E85FA7F44B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42404" y="1607820"/>
            <a:ext cx="14600853" cy="7094220"/>
          </a:xfrm>
          <a:prstGeom prst="rect">
            <a:avLst/>
          </a:prstGeom>
        </p:spPr>
      </p:pic>
      <p:pic>
        <p:nvPicPr>
          <p:cNvPr id="42" name="Picture 41">
            <a:extLst>
              <a:ext uri="{FF2B5EF4-FFF2-40B4-BE49-F238E27FC236}">
                <a16:creationId xmlns:a16="http://schemas.microsoft.com/office/drawing/2014/main" id="{756FDDAC-7B35-0DBA-AC61-0166EF386F3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11003" y="1653534"/>
            <a:ext cx="12451217" cy="7048506"/>
          </a:xfrm>
          <a:prstGeom prst="rect">
            <a:avLst/>
          </a:prstGeom>
        </p:spPr>
      </p:pic>
      <p:pic>
        <p:nvPicPr>
          <p:cNvPr id="43" name="Picture 42">
            <a:extLst>
              <a:ext uri="{FF2B5EF4-FFF2-40B4-BE49-F238E27FC236}">
                <a16:creationId xmlns:a16="http://schemas.microsoft.com/office/drawing/2014/main" id="{E208C69F-1D5D-4AA4-5F74-C269AD3006F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39592" y="3425055"/>
            <a:ext cx="14477827" cy="3964604"/>
          </a:xfrm>
          <a:prstGeom prst="rect">
            <a:avLst/>
          </a:prstGeom>
        </p:spPr>
      </p:pic>
      <p:pic>
        <p:nvPicPr>
          <p:cNvPr id="44" name="Picture 3">
            <a:extLst>
              <a:ext uri="{FF2B5EF4-FFF2-40B4-BE49-F238E27FC236}">
                <a16:creationId xmlns:a16="http://schemas.microsoft.com/office/drawing/2014/main" id="{70B37056-593E-3B36-7E5D-1C393A532656}"/>
              </a:ext>
            </a:extLst>
          </p:cNvPr>
          <p:cNvPicPr>
            <a:picLocks noChangeAspect="1"/>
          </p:cNvPicPr>
          <p:nvPr/>
        </p:nvPicPr>
        <p:blipFill>
          <a:blip r:embed="rId16"/>
          <a:srcRect l="64771" t="21970"/>
          <a:stretch>
            <a:fillRect/>
          </a:stretch>
        </p:blipFill>
        <p:spPr>
          <a:xfrm rot="5400000">
            <a:off x="-3691105" y="3160734"/>
            <a:ext cx="5143500" cy="11392761"/>
          </a:xfrm>
          <a:prstGeom prst="rect">
            <a:avLst/>
          </a:prstGeom>
        </p:spPr>
      </p:pic>
    </p:spTree>
    <p:extLst>
      <p:ext uri="{BB962C8B-B14F-4D97-AF65-F5344CB8AC3E}">
        <p14:creationId xmlns:p14="http://schemas.microsoft.com/office/powerpoint/2010/main" val="13027864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3"/>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strVal val="#ppt_w+.3"/>
                                          </p:val>
                                        </p:tav>
                                        <p:tav tm="100000">
                                          <p:val>
                                            <p:strVal val="#ppt_w"/>
                                          </p:val>
                                        </p:tav>
                                      </p:tavLst>
                                    </p:anim>
                                    <p:anim calcmode="lin" valueType="num">
                                      <p:cBhvr>
                                        <p:cTn id="20" dur="1000" fill="hold"/>
                                        <p:tgtEl>
                                          <p:spTgt spid="44"/>
                                        </p:tgtEl>
                                        <p:attrNameLst>
                                          <p:attrName>ppt_h</p:attrName>
                                        </p:attrNameLst>
                                      </p:cBhvr>
                                      <p:tavLst>
                                        <p:tav tm="0">
                                          <p:val>
                                            <p:strVal val="#ppt_h"/>
                                          </p:val>
                                        </p:tav>
                                        <p:tav tm="100000">
                                          <p:val>
                                            <p:strVal val="#ppt_h"/>
                                          </p:val>
                                        </p:tav>
                                      </p:tavLst>
                                    </p:anim>
                                    <p:animEffect transition="in" filter="fade">
                                      <p:cBhvr>
                                        <p:cTn id="21" dur="1000"/>
                                        <p:tgtEl>
                                          <p:spTgt spid="44"/>
                                        </p:tgtEl>
                                      </p:cBhvr>
                                    </p:animEffect>
                                  </p:childTnLst>
                                </p:cTn>
                              </p:par>
                              <p:par>
                                <p:cTn id="22" presetID="38" presetClass="entr" presetSubtype="0" accel="50000" fill="hold" grpId="0" nodeType="withEffect">
                                  <p:stCondLst>
                                    <p:cond delay="0"/>
                                  </p:stCondLst>
                                  <p:iterate type="lt">
                                    <p:tmPct val="0"/>
                                  </p:iterate>
                                  <p:childTnLst>
                                    <p:set>
                                      <p:cBhvr>
                                        <p:cTn id="23" dur="1" fill="hold">
                                          <p:stCondLst>
                                            <p:cond delay="0"/>
                                          </p:stCondLst>
                                        </p:cTn>
                                        <p:tgtEl>
                                          <p:spTgt spid="15"/>
                                        </p:tgtEl>
                                        <p:attrNameLst>
                                          <p:attrName>style.visibility</p:attrName>
                                        </p:attrNameLst>
                                      </p:cBhvr>
                                      <p:to>
                                        <p:strVal val="visible"/>
                                      </p:to>
                                    </p:set>
                                    <p:set>
                                      <p:cBhvr>
                                        <p:cTn id="24" dur="455" fill="hold">
                                          <p:stCondLst>
                                            <p:cond delay="0"/>
                                          </p:stCondLst>
                                        </p:cTn>
                                        <p:tgtEl>
                                          <p:spTgt spid="15"/>
                                        </p:tgtEl>
                                        <p:attrNameLst>
                                          <p:attrName>style.rotation</p:attrName>
                                        </p:attrNameLst>
                                      </p:cBhvr>
                                      <p:to>
                                        <p:strVal val="-45.0"/>
                                      </p:to>
                                    </p:set>
                                    <p:anim calcmode="lin" valueType="num">
                                      <p:cBhvr>
                                        <p:cTn id="25"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0-#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4"/>
                                        </p:tgtEl>
                                        <p:attrNameLst>
                                          <p:attrName>ppt_x</p:attrName>
                                        </p:attrNameLst>
                                      </p:cBhvr>
                                      <p:tavLst>
                                        <p:tav tm="0">
                                          <p:val>
                                            <p:strVal val="ppt_x"/>
                                          </p:val>
                                        </p:tav>
                                        <p:tav tm="100000">
                                          <p:val>
                                            <p:strVal val="ppt_x"/>
                                          </p:val>
                                        </p:tav>
                                      </p:tavLst>
                                    </p:anim>
                                    <p:anim calcmode="lin" valueType="num">
                                      <p:cBhvr additive="base">
                                        <p:cTn id="39" dur="500"/>
                                        <p:tgtEl>
                                          <p:spTgt spid="4"/>
                                        </p:tgtEl>
                                        <p:attrNameLst>
                                          <p:attrName>ppt_y</p:attrName>
                                        </p:attrNameLst>
                                      </p:cBhvr>
                                      <p:tavLst>
                                        <p:tav tm="0">
                                          <p:val>
                                            <p:strVal val="ppt_y"/>
                                          </p:val>
                                        </p:tav>
                                        <p:tav tm="100000">
                                          <p:val>
                                            <p:strVal val="1+ppt_h/2"/>
                                          </p:val>
                                        </p:tav>
                                      </p:tavLst>
                                    </p:anim>
                                    <p:set>
                                      <p:cBhvr>
                                        <p:cTn id="40" dur="1" fill="hold">
                                          <p:stCondLst>
                                            <p:cond delay="499"/>
                                          </p:stCondLst>
                                        </p:cTn>
                                        <p:tgtEl>
                                          <p:spTgt spid="4"/>
                                        </p:tgtEl>
                                        <p:attrNameLst>
                                          <p:attrName>style.visibility</p:attrName>
                                        </p:attrNameLst>
                                      </p:cBhvr>
                                      <p:to>
                                        <p:strVal val="hidden"/>
                                      </p:to>
                                    </p:set>
                                  </p:childTnLst>
                                </p:cTn>
                              </p:par>
                              <p:par>
                                <p:cTn id="41" presetID="2" presetClass="entr" presetSubtype="8"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ppt_x"/>
                                          </p:val>
                                        </p:tav>
                                      </p:tavLst>
                                    </p:anim>
                                    <p:anim calcmode="lin" valueType="num">
                                      <p:cBhvr additive="base">
                                        <p:cTn id="49" dur="500"/>
                                        <p:tgtEl>
                                          <p:spTgt spid="9"/>
                                        </p:tgtEl>
                                        <p:attrNameLst>
                                          <p:attrName>ppt_y</p:attrName>
                                        </p:attrNameLst>
                                      </p:cBhvr>
                                      <p:tavLst>
                                        <p:tav tm="0">
                                          <p:val>
                                            <p:strVal val="ppt_y"/>
                                          </p:val>
                                        </p:tav>
                                        <p:tav tm="100000">
                                          <p:val>
                                            <p:strVal val="1+ppt_h/2"/>
                                          </p:val>
                                        </p:tav>
                                      </p:tavLst>
                                    </p:anim>
                                    <p:set>
                                      <p:cBhvr>
                                        <p:cTn id="50" dur="1" fill="hold">
                                          <p:stCondLst>
                                            <p:cond delay="499"/>
                                          </p:stCondLst>
                                        </p:cTn>
                                        <p:tgtEl>
                                          <p:spTgt spid="9"/>
                                        </p:tgtEl>
                                        <p:attrNameLst>
                                          <p:attrName>style.visibility</p:attrName>
                                        </p:attrNameLst>
                                      </p:cBhvr>
                                      <p:to>
                                        <p:strVal val="hidden"/>
                                      </p:to>
                                    </p:set>
                                  </p:childTnLst>
                                </p:cTn>
                              </p:par>
                              <p:par>
                                <p:cTn id="51" presetID="2" presetClass="entr" presetSubtype="8"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0-#ppt_w/2"/>
                                          </p:val>
                                        </p:tav>
                                        <p:tav tm="100000">
                                          <p:val>
                                            <p:strVal val="#ppt_x"/>
                                          </p:val>
                                        </p:tav>
                                      </p:tavLst>
                                    </p:anim>
                                    <p:anim calcmode="lin" valueType="num">
                                      <p:cBhvr additive="base">
                                        <p:cTn id="5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nodeType="clickEffect">
                                  <p:stCondLst>
                                    <p:cond delay="0"/>
                                  </p:stCondLst>
                                  <p:childTnLst>
                                    <p:anim calcmode="lin" valueType="num">
                                      <p:cBhvr additive="base">
                                        <p:cTn id="58" dur="500"/>
                                        <p:tgtEl>
                                          <p:spTgt spid="10"/>
                                        </p:tgtEl>
                                        <p:attrNameLst>
                                          <p:attrName>ppt_x</p:attrName>
                                        </p:attrNameLst>
                                      </p:cBhvr>
                                      <p:tavLst>
                                        <p:tav tm="0">
                                          <p:val>
                                            <p:strVal val="ppt_x"/>
                                          </p:val>
                                        </p:tav>
                                        <p:tav tm="100000">
                                          <p:val>
                                            <p:strVal val="ppt_x"/>
                                          </p:val>
                                        </p:tav>
                                      </p:tavLst>
                                    </p:anim>
                                    <p:anim calcmode="lin" valueType="num">
                                      <p:cBhvr additive="base">
                                        <p:cTn id="59" dur="500"/>
                                        <p:tgtEl>
                                          <p:spTgt spid="10"/>
                                        </p:tgtEl>
                                        <p:attrNameLst>
                                          <p:attrName>ppt_y</p:attrName>
                                        </p:attrNameLst>
                                      </p:cBhvr>
                                      <p:tavLst>
                                        <p:tav tm="0">
                                          <p:val>
                                            <p:strVal val="ppt_y"/>
                                          </p:val>
                                        </p:tav>
                                        <p:tav tm="100000">
                                          <p:val>
                                            <p:strVal val="1+ppt_h/2"/>
                                          </p:val>
                                        </p:tav>
                                      </p:tavLst>
                                    </p:anim>
                                    <p:set>
                                      <p:cBhvr>
                                        <p:cTn id="60" dur="1" fill="hold">
                                          <p:stCondLst>
                                            <p:cond delay="499"/>
                                          </p:stCondLst>
                                        </p:cTn>
                                        <p:tgtEl>
                                          <p:spTgt spid="10"/>
                                        </p:tgtEl>
                                        <p:attrNameLst>
                                          <p:attrName>style.visibility</p:attrName>
                                        </p:attrNameLst>
                                      </p:cBhvr>
                                      <p:to>
                                        <p:strVal val="hidden"/>
                                      </p:to>
                                    </p:set>
                                  </p:childTnLst>
                                </p:cTn>
                              </p:par>
                              <p:par>
                                <p:cTn id="61" presetID="2" presetClass="entr" presetSubtype="8"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0-#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nodeType="clickEffect">
                                  <p:stCondLst>
                                    <p:cond delay="0"/>
                                  </p:stCondLst>
                                  <p:childTnLst>
                                    <p:anim calcmode="lin" valueType="num">
                                      <p:cBhvr additive="base">
                                        <p:cTn id="68" dur="500"/>
                                        <p:tgtEl>
                                          <p:spTgt spid="11"/>
                                        </p:tgtEl>
                                        <p:attrNameLst>
                                          <p:attrName>ppt_x</p:attrName>
                                        </p:attrNameLst>
                                      </p:cBhvr>
                                      <p:tavLst>
                                        <p:tav tm="0">
                                          <p:val>
                                            <p:strVal val="ppt_x"/>
                                          </p:val>
                                        </p:tav>
                                        <p:tav tm="100000">
                                          <p:val>
                                            <p:strVal val="ppt_x"/>
                                          </p:val>
                                        </p:tav>
                                      </p:tavLst>
                                    </p:anim>
                                    <p:anim calcmode="lin" valueType="num">
                                      <p:cBhvr additive="base">
                                        <p:cTn id="69" dur="500"/>
                                        <p:tgtEl>
                                          <p:spTgt spid="11"/>
                                        </p:tgtEl>
                                        <p:attrNameLst>
                                          <p:attrName>ppt_y</p:attrName>
                                        </p:attrNameLst>
                                      </p:cBhvr>
                                      <p:tavLst>
                                        <p:tav tm="0">
                                          <p:val>
                                            <p:strVal val="ppt_y"/>
                                          </p:val>
                                        </p:tav>
                                        <p:tav tm="100000">
                                          <p:val>
                                            <p:strVal val="1+ppt_h/2"/>
                                          </p:val>
                                        </p:tav>
                                      </p:tavLst>
                                    </p:anim>
                                    <p:set>
                                      <p:cBhvr>
                                        <p:cTn id="70" dur="1" fill="hold">
                                          <p:stCondLst>
                                            <p:cond delay="499"/>
                                          </p:stCondLst>
                                        </p:cTn>
                                        <p:tgtEl>
                                          <p:spTgt spid="11"/>
                                        </p:tgtEl>
                                        <p:attrNameLst>
                                          <p:attrName>style.visibility</p:attrName>
                                        </p:attrNameLst>
                                      </p:cBhvr>
                                      <p:to>
                                        <p:strVal val="hidden"/>
                                      </p:to>
                                    </p:set>
                                  </p:childTnLst>
                                </p:cTn>
                              </p:par>
                              <p:par>
                                <p:cTn id="71" presetID="2" presetClass="entr" presetSubtype="8"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0-#ppt_w/2"/>
                                          </p:val>
                                        </p:tav>
                                        <p:tav tm="100000">
                                          <p:val>
                                            <p:strVal val="#ppt_x"/>
                                          </p:val>
                                        </p:tav>
                                      </p:tavLst>
                                    </p:anim>
                                    <p:anim calcmode="lin" valueType="num">
                                      <p:cBhvr additive="base">
                                        <p:cTn id="7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nodeType="clickEffect">
                                  <p:stCondLst>
                                    <p:cond delay="0"/>
                                  </p:stCondLst>
                                  <p:childTnLst>
                                    <p:anim calcmode="lin" valueType="num">
                                      <p:cBhvr additive="base">
                                        <p:cTn id="78" dur="500"/>
                                        <p:tgtEl>
                                          <p:spTgt spid="12"/>
                                        </p:tgtEl>
                                        <p:attrNameLst>
                                          <p:attrName>ppt_x</p:attrName>
                                        </p:attrNameLst>
                                      </p:cBhvr>
                                      <p:tavLst>
                                        <p:tav tm="0">
                                          <p:val>
                                            <p:strVal val="ppt_x"/>
                                          </p:val>
                                        </p:tav>
                                        <p:tav tm="100000">
                                          <p:val>
                                            <p:strVal val="ppt_x"/>
                                          </p:val>
                                        </p:tav>
                                      </p:tavLst>
                                    </p:anim>
                                    <p:anim calcmode="lin" valueType="num">
                                      <p:cBhvr additive="base">
                                        <p:cTn id="79" dur="500"/>
                                        <p:tgtEl>
                                          <p:spTgt spid="12"/>
                                        </p:tgtEl>
                                        <p:attrNameLst>
                                          <p:attrName>ppt_y</p:attrName>
                                        </p:attrNameLst>
                                      </p:cBhvr>
                                      <p:tavLst>
                                        <p:tav tm="0">
                                          <p:val>
                                            <p:strVal val="ppt_y"/>
                                          </p:val>
                                        </p:tav>
                                        <p:tav tm="100000">
                                          <p:val>
                                            <p:strVal val="1+ppt_h/2"/>
                                          </p:val>
                                        </p:tav>
                                      </p:tavLst>
                                    </p:anim>
                                    <p:set>
                                      <p:cBhvr>
                                        <p:cTn id="80" dur="1" fill="hold">
                                          <p:stCondLst>
                                            <p:cond delay="499"/>
                                          </p:stCondLst>
                                        </p:cTn>
                                        <p:tgtEl>
                                          <p:spTgt spid="12"/>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500" fill="hold"/>
                                        <p:tgtEl>
                                          <p:spTgt spid="13"/>
                                        </p:tgtEl>
                                        <p:attrNameLst>
                                          <p:attrName>ppt_x</p:attrName>
                                        </p:attrNameLst>
                                      </p:cBhvr>
                                      <p:tavLst>
                                        <p:tav tm="0">
                                          <p:val>
                                            <p:strVal val="0-#ppt_w/2"/>
                                          </p:val>
                                        </p:tav>
                                        <p:tav tm="100000">
                                          <p:val>
                                            <p:strVal val="#ppt_x"/>
                                          </p:val>
                                        </p:tav>
                                      </p:tavLst>
                                    </p:anim>
                                    <p:anim calcmode="lin" valueType="num">
                                      <p:cBhvr additive="base">
                                        <p:cTn id="8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nodeType="clickEffect">
                                  <p:stCondLst>
                                    <p:cond delay="0"/>
                                  </p:stCondLst>
                                  <p:childTnLst>
                                    <p:anim calcmode="lin" valueType="num">
                                      <p:cBhvr additive="base">
                                        <p:cTn id="88" dur="500"/>
                                        <p:tgtEl>
                                          <p:spTgt spid="13"/>
                                        </p:tgtEl>
                                        <p:attrNameLst>
                                          <p:attrName>ppt_x</p:attrName>
                                        </p:attrNameLst>
                                      </p:cBhvr>
                                      <p:tavLst>
                                        <p:tav tm="0">
                                          <p:val>
                                            <p:strVal val="ppt_x"/>
                                          </p:val>
                                        </p:tav>
                                        <p:tav tm="100000">
                                          <p:val>
                                            <p:strVal val="ppt_x"/>
                                          </p:val>
                                        </p:tav>
                                      </p:tavLst>
                                    </p:anim>
                                    <p:anim calcmode="lin" valueType="num">
                                      <p:cBhvr additive="base">
                                        <p:cTn id="89" dur="500"/>
                                        <p:tgtEl>
                                          <p:spTgt spid="13"/>
                                        </p:tgtEl>
                                        <p:attrNameLst>
                                          <p:attrName>ppt_y</p:attrName>
                                        </p:attrNameLst>
                                      </p:cBhvr>
                                      <p:tavLst>
                                        <p:tav tm="0">
                                          <p:val>
                                            <p:strVal val="ppt_y"/>
                                          </p:val>
                                        </p:tav>
                                        <p:tav tm="100000">
                                          <p:val>
                                            <p:strVal val="1+ppt_h/2"/>
                                          </p:val>
                                        </p:tav>
                                      </p:tavLst>
                                    </p:anim>
                                    <p:set>
                                      <p:cBhvr>
                                        <p:cTn id="90" dur="1" fill="hold">
                                          <p:stCondLst>
                                            <p:cond delay="499"/>
                                          </p:stCondLst>
                                        </p:cTn>
                                        <p:tgtEl>
                                          <p:spTgt spid="13"/>
                                        </p:tgtEl>
                                        <p:attrNameLst>
                                          <p:attrName>style.visibility</p:attrName>
                                        </p:attrNameLst>
                                      </p:cBhvr>
                                      <p:to>
                                        <p:strVal val="hidden"/>
                                      </p:to>
                                    </p:set>
                                  </p:childTnLst>
                                </p:cTn>
                              </p:par>
                              <p:par>
                                <p:cTn id="91" presetID="2" presetClass="entr" presetSubtype="8"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500" fill="hold"/>
                                        <p:tgtEl>
                                          <p:spTgt spid="40"/>
                                        </p:tgtEl>
                                        <p:attrNameLst>
                                          <p:attrName>ppt_x</p:attrName>
                                        </p:attrNameLst>
                                      </p:cBhvr>
                                      <p:tavLst>
                                        <p:tav tm="0">
                                          <p:val>
                                            <p:strVal val="0-#ppt_w/2"/>
                                          </p:val>
                                        </p:tav>
                                        <p:tav tm="100000">
                                          <p:val>
                                            <p:strVal val="#ppt_x"/>
                                          </p:val>
                                        </p:tav>
                                      </p:tavLst>
                                    </p:anim>
                                    <p:anim calcmode="lin" valueType="num">
                                      <p:cBhvr additive="base">
                                        <p:cTn id="94"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xit" presetSubtype="4"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
                                          </p:val>
                                        </p:tav>
                                      </p:tavLst>
                                    </p:anim>
                                    <p:anim calcmode="lin" valueType="num">
                                      <p:cBhvr additive="base">
                                        <p:cTn id="99" dur="500"/>
                                        <p:tgtEl>
                                          <p:spTgt spid="40"/>
                                        </p:tgtEl>
                                        <p:attrNameLst>
                                          <p:attrName>ppt_y</p:attrName>
                                        </p:attrNameLst>
                                      </p:cBhvr>
                                      <p:tavLst>
                                        <p:tav tm="0">
                                          <p:val>
                                            <p:strVal val="ppt_y"/>
                                          </p:val>
                                        </p:tav>
                                        <p:tav tm="100000">
                                          <p:val>
                                            <p:strVal val="1+ppt_h/2"/>
                                          </p:val>
                                        </p:tav>
                                      </p:tavLst>
                                    </p:anim>
                                    <p:set>
                                      <p:cBhvr>
                                        <p:cTn id="100" dur="1" fill="hold">
                                          <p:stCondLst>
                                            <p:cond delay="499"/>
                                          </p:stCondLst>
                                        </p:cTn>
                                        <p:tgtEl>
                                          <p:spTgt spid="40"/>
                                        </p:tgtEl>
                                        <p:attrNameLst>
                                          <p:attrName>style.visibility</p:attrName>
                                        </p:attrNameLst>
                                      </p:cBhvr>
                                      <p:to>
                                        <p:strVal val="hidden"/>
                                      </p:to>
                                    </p:set>
                                  </p:childTnLst>
                                </p:cTn>
                              </p:par>
                              <p:par>
                                <p:cTn id="101" presetID="2" presetClass="entr" presetSubtype="8"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500" fill="hold"/>
                                        <p:tgtEl>
                                          <p:spTgt spid="41"/>
                                        </p:tgtEl>
                                        <p:attrNameLst>
                                          <p:attrName>ppt_x</p:attrName>
                                        </p:attrNameLst>
                                      </p:cBhvr>
                                      <p:tavLst>
                                        <p:tav tm="0">
                                          <p:val>
                                            <p:strVal val="0-#ppt_w/2"/>
                                          </p:val>
                                        </p:tav>
                                        <p:tav tm="100000">
                                          <p:val>
                                            <p:strVal val="#ppt_x"/>
                                          </p:val>
                                        </p:tav>
                                      </p:tavLst>
                                    </p:anim>
                                    <p:anim calcmode="lin" valueType="num">
                                      <p:cBhvr additive="base">
                                        <p:cTn id="104"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nodeType="clickEffect">
                                  <p:stCondLst>
                                    <p:cond delay="0"/>
                                  </p:stCondLst>
                                  <p:childTnLst>
                                    <p:anim calcmode="lin" valueType="num">
                                      <p:cBhvr additive="base">
                                        <p:cTn id="108" dur="500"/>
                                        <p:tgtEl>
                                          <p:spTgt spid="41"/>
                                        </p:tgtEl>
                                        <p:attrNameLst>
                                          <p:attrName>ppt_x</p:attrName>
                                        </p:attrNameLst>
                                      </p:cBhvr>
                                      <p:tavLst>
                                        <p:tav tm="0">
                                          <p:val>
                                            <p:strVal val="ppt_x"/>
                                          </p:val>
                                        </p:tav>
                                        <p:tav tm="100000">
                                          <p:val>
                                            <p:strVal val="ppt_x"/>
                                          </p:val>
                                        </p:tav>
                                      </p:tavLst>
                                    </p:anim>
                                    <p:anim calcmode="lin" valueType="num">
                                      <p:cBhvr additive="base">
                                        <p:cTn id="109" dur="500"/>
                                        <p:tgtEl>
                                          <p:spTgt spid="41"/>
                                        </p:tgtEl>
                                        <p:attrNameLst>
                                          <p:attrName>ppt_y</p:attrName>
                                        </p:attrNameLst>
                                      </p:cBhvr>
                                      <p:tavLst>
                                        <p:tav tm="0">
                                          <p:val>
                                            <p:strVal val="ppt_y"/>
                                          </p:val>
                                        </p:tav>
                                        <p:tav tm="100000">
                                          <p:val>
                                            <p:strVal val="1+ppt_h/2"/>
                                          </p:val>
                                        </p:tav>
                                      </p:tavLst>
                                    </p:anim>
                                    <p:set>
                                      <p:cBhvr>
                                        <p:cTn id="110" dur="1" fill="hold">
                                          <p:stCondLst>
                                            <p:cond delay="499"/>
                                          </p:stCondLst>
                                        </p:cTn>
                                        <p:tgtEl>
                                          <p:spTgt spid="41"/>
                                        </p:tgtEl>
                                        <p:attrNameLst>
                                          <p:attrName>style.visibility</p:attrName>
                                        </p:attrNameLst>
                                      </p:cBhvr>
                                      <p:to>
                                        <p:strVal val="hidden"/>
                                      </p:to>
                                    </p:set>
                                  </p:childTnLst>
                                </p:cTn>
                              </p:par>
                              <p:par>
                                <p:cTn id="111" presetID="2" presetClass="entr" presetSubtype="8" fill="hold" nodeType="withEffect">
                                  <p:stCondLst>
                                    <p:cond delay="0"/>
                                  </p:stCondLst>
                                  <p:childTnLst>
                                    <p:set>
                                      <p:cBhvr>
                                        <p:cTn id="112" dur="1" fill="hold">
                                          <p:stCondLst>
                                            <p:cond delay="0"/>
                                          </p:stCondLst>
                                        </p:cTn>
                                        <p:tgtEl>
                                          <p:spTgt spid="42"/>
                                        </p:tgtEl>
                                        <p:attrNameLst>
                                          <p:attrName>style.visibility</p:attrName>
                                        </p:attrNameLst>
                                      </p:cBhvr>
                                      <p:to>
                                        <p:strVal val="visible"/>
                                      </p:to>
                                    </p:set>
                                    <p:anim calcmode="lin" valueType="num">
                                      <p:cBhvr additive="base">
                                        <p:cTn id="113" dur="500" fill="hold"/>
                                        <p:tgtEl>
                                          <p:spTgt spid="42"/>
                                        </p:tgtEl>
                                        <p:attrNameLst>
                                          <p:attrName>ppt_x</p:attrName>
                                        </p:attrNameLst>
                                      </p:cBhvr>
                                      <p:tavLst>
                                        <p:tav tm="0">
                                          <p:val>
                                            <p:strVal val="0-#ppt_w/2"/>
                                          </p:val>
                                        </p:tav>
                                        <p:tav tm="100000">
                                          <p:val>
                                            <p:strVal val="#ppt_x"/>
                                          </p:val>
                                        </p:tav>
                                      </p:tavLst>
                                    </p:anim>
                                    <p:anim calcmode="lin" valueType="num">
                                      <p:cBhvr additive="base">
                                        <p:cTn id="1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xit" presetSubtype="4" fill="hold" nodeType="clickEffect">
                                  <p:stCondLst>
                                    <p:cond delay="0"/>
                                  </p:stCondLst>
                                  <p:childTnLst>
                                    <p:anim calcmode="lin" valueType="num">
                                      <p:cBhvr additive="base">
                                        <p:cTn id="118" dur="500"/>
                                        <p:tgtEl>
                                          <p:spTgt spid="42"/>
                                        </p:tgtEl>
                                        <p:attrNameLst>
                                          <p:attrName>ppt_x</p:attrName>
                                        </p:attrNameLst>
                                      </p:cBhvr>
                                      <p:tavLst>
                                        <p:tav tm="0">
                                          <p:val>
                                            <p:strVal val="ppt_x"/>
                                          </p:val>
                                        </p:tav>
                                        <p:tav tm="100000">
                                          <p:val>
                                            <p:strVal val="ppt_x"/>
                                          </p:val>
                                        </p:tav>
                                      </p:tavLst>
                                    </p:anim>
                                    <p:anim calcmode="lin" valueType="num">
                                      <p:cBhvr additive="base">
                                        <p:cTn id="119" dur="500"/>
                                        <p:tgtEl>
                                          <p:spTgt spid="42"/>
                                        </p:tgtEl>
                                        <p:attrNameLst>
                                          <p:attrName>ppt_y</p:attrName>
                                        </p:attrNameLst>
                                      </p:cBhvr>
                                      <p:tavLst>
                                        <p:tav tm="0">
                                          <p:val>
                                            <p:strVal val="ppt_y"/>
                                          </p:val>
                                        </p:tav>
                                        <p:tav tm="100000">
                                          <p:val>
                                            <p:strVal val="1+ppt_h/2"/>
                                          </p:val>
                                        </p:tav>
                                      </p:tavLst>
                                    </p:anim>
                                    <p:set>
                                      <p:cBhvr>
                                        <p:cTn id="120" dur="1" fill="hold">
                                          <p:stCondLst>
                                            <p:cond delay="499"/>
                                          </p:stCondLst>
                                        </p:cTn>
                                        <p:tgtEl>
                                          <p:spTgt spid="42"/>
                                        </p:tgtEl>
                                        <p:attrNameLst>
                                          <p:attrName>style.visibility</p:attrName>
                                        </p:attrNameLst>
                                      </p:cBhvr>
                                      <p:to>
                                        <p:strVal val="hidden"/>
                                      </p:to>
                                    </p:set>
                                  </p:childTnLst>
                                </p:cTn>
                              </p:par>
                              <p:par>
                                <p:cTn id="121" presetID="2" presetClass="entr" presetSubtype="8" fill="hold" nodeType="withEffect">
                                  <p:stCondLst>
                                    <p:cond delay="0"/>
                                  </p:stCondLst>
                                  <p:childTnLst>
                                    <p:set>
                                      <p:cBhvr>
                                        <p:cTn id="122" dur="1" fill="hold">
                                          <p:stCondLst>
                                            <p:cond delay="0"/>
                                          </p:stCondLst>
                                        </p:cTn>
                                        <p:tgtEl>
                                          <p:spTgt spid="43"/>
                                        </p:tgtEl>
                                        <p:attrNameLst>
                                          <p:attrName>style.visibility</p:attrName>
                                        </p:attrNameLst>
                                      </p:cBhvr>
                                      <p:to>
                                        <p:strVal val="visible"/>
                                      </p:to>
                                    </p:set>
                                    <p:anim calcmode="lin" valueType="num">
                                      <p:cBhvr additive="base">
                                        <p:cTn id="123" dur="500" fill="hold"/>
                                        <p:tgtEl>
                                          <p:spTgt spid="43"/>
                                        </p:tgtEl>
                                        <p:attrNameLst>
                                          <p:attrName>ppt_x</p:attrName>
                                        </p:attrNameLst>
                                      </p:cBhvr>
                                      <p:tavLst>
                                        <p:tav tm="0">
                                          <p:val>
                                            <p:strVal val="0-#ppt_w/2"/>
                                          </p:val>
                                        </p:tav>
                                        <p:tav tm="100000">
                                          <p:val>
                                            <p:strVal val="#ppt_x"/>
                                          </p:val>
                                        </p:tav>
                                      </p:tavLst>
                                    </p:anim>
                                    <p:anim calcmode="lin" valueType="num">
                                      <p:cBhvr additive="base">
                                        <p:cTn id="12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xit" presetSubtype="4" fill="hold" nodeType="clickEffect">
                                  <p:stCondLst>
                                    <p:cond delay="0"/>
                                  </p:stCondLst>
                                  <p:childTnLst>
                                    <p:anim calcmode="lin" valueType="num">
                                      <p:cBhvr additive="base">
                                        <p:cTn id="128" dur="500"/>
                                        <p:tgtEl>
                                          <p:spTgt spid="43"/>
                                        </p:tgtEl>
                                        <p:attrNameLst>
                                          <p:attrName>ppt_x</p:attrName>
                                        </p:attrNameLst>
                                      </p:cBhvr>
                                      <p:tavLst>
                                        <p:tav tm="0">
                                          <p:val>
                                            <p:strVal val="ppt_x"/>
                                          </p:val>
                                        </p:tav>
                                        <p:tav tm="100000">
                                          <p:val>
                                            <p:strVal val="ppt_x"/>
                                          </p:val>
                                        </p:tav>
                                      </p:tavLst>
                                    </p:anim>
                                    <p:anim calcmode="lin" valueType="num">
                                      <p:cBhvr additive="base">
                                        <p:cTn id="129" dur="500"/>
                                        <p:tgtEl>
                                          <p:spTgt spid="43"/>
                                        </p:tgtEl>
                                        <p:attrNameLst>
                                          <p:attrName>ppt_y</p:attrName>
                                        </p:attrNameLst>
                                      </p:cBhvr>
                                      <p:tavLst>
                                        <p:tav tm="0">
                                          <p:val>
                                            <p:strVal val="ppt_y"/>
                                          </p:val>
                                        </p:tav>
                                        <p:tav tm="100000">
                                          <p:val>
                                            <p:strVal val="1+ppt_h/2"/>
                                          </p:val>
                                        </p:tav>
                                      </p:tavLst>
                                    </p:anim>
                                    <p:set>
                                      <p:cBhvr>
                                        <p:cTn id="130"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srcRect/>
          <a:stretch>
            <a:fillRect/>
          </a:stretch>
        </p:blipFill>
        <p:spPr>
          <a:xfrm rot="-2320369">
            <a:off x="11716879" y="2860634"/>
            <a:ext cx="10343361" cy="9124746"/>
          </a:xfrm>
          <a:prstGeom prst="rect">
            <a:avLst/>
          </a:prstGeom>
        </p:spPr>
      </p:pic>
      <p:sp>
        <p:nvSpPr>
          <p:cNvPr id="6" name="TextBox 6"/>
          <p:cNvSpPr txBox="1"/>
          <p:nvPr/>
        </p:nvSpPr>
        <p:spPr>
          <a:xfrm>
            <a:off x="10121145" y="3798965"/>
            <a:ext cx="6993567" cy="4016484"/>
          </a:xfrm>
          <a:prstGeom prst="rect">
            <a:avLst/>
          </a:prstGeom>
        </p:spPr>
        <p:txBody>
          <a:bodyPr wrap="square" lIns="0" tIns="0" rIns="0" bIns="0" rtlCol="0" anchor="t">
            <a:spAutoFit/>
          </a:bodyPr>
          <a:lstStyle/>
          <a:p>
            <a:pPr algn="r">
              <a:lnSpc>
                <a:spcPts val="10800"/>
              </a:lnSpc>
            </a:pPr>
            <a:r>
              <a:rPr lang="en-US" sz="9000">
                <a:solidFill>
                  <a:srgbClr val="000000"/>
                </a:solidFill>
                <a:latin typeface="Baloo"/>
              </a:rPr>
              <a:t>Chương III</a:t>
            </a:r>
          </a:p>
          <a:p>
            <a:pPr algn="r">
              <a:lnSpc>
                <a:spcPts val="10800"/>
              </a:lnSpc>
            </a:pPr>
            <a:r>
              <a:rPr lang="en-US" sz="5400">
                <a:solidFill>
                  <a:srgbClr val="000000"/>
                </a:solidFill>
                <a:latin typeface="Baloo"/>
              </a:rPr>
              <a:t>Kết luận và hướng phát triển</a:t>
            </a:r>
          </a:p>
        </p:txBody>
      </p:sp>
      <p:grpSp>
        <p:nvGrpSpPr>
          <p:cNvPr id="34" name="Group 33">
            <a:extLst>
              <a:ext uri="{FF2B5EF4-FFF2-40B4-BE49-F238E27FC236}">
                <a16:creationId xmlns:a16="http://schemas.microsoft.com/office/drawing/2014/main" id="{DA7B7C60-8E11-C6AC-DEA1-E6820C7AF095}"/>
              </a:ext>
            </a:extLst>
          </p:cNvPr>
          <p:cNvGrpSpPr/>
          <p:nvPr/>
        </p:nvGrpSpPr>
        <p:grpSpPr>
          <a:xfrm>
            <a:off x="1315086" y="864818"/>
            <a:ext cx="7339367" cy="2934148"/>
            <a:chOff x="1315086" y="864818"/>
            <a:chExt cx="7339367" cy="2934148"/>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15086" y="864818"/>
              <a:ext cx="7339367" cy="2934148"/>
            </a:xfrm>
            <a:prstGeom prst="rect">
              <a:avLst/>
            </a:prstGeom>
          </p:spPr>
        </p:pic>
        <p:grpSp>
          <p:nvGrpSpPr>
            <p:cNvPr id="7" name="Group 7"/>
            <p:cNvGrpSpPr/>
            <p:nvPr/>
          </p:nvGrpSpPr>
          <p:grpSpPr>
            <a:xfrm>
              <a:off x="2093713" y="1172889"/>
              <a:ext cx="5921812" cy="2066187"/>
              <a:chOff x="0" y="-39229"/>
              <a:chExt cx="7895750" cy="2754917"/>
            </a:xfrm>
          </p:grpSpPr>
          <p:sp>
            <p:nvSpPr>
              <p:cNvPr id="8" name="TextBox 8"/>
              <p:cNvSpPr txBox="1"/>
              <p:nvPr/>
            </p:nvSpPr>
            <p:spPr>
              <a:xfrm>
                <a:off x="0" y="696074"/>
                <a:ext cx="7895750" cy="2019614"/>
              </a:xfrm>
              <a:prstGeom prst="rect">
                <a:avLst/>
              </a:prstGeom>
            </p:spPr>
            <p:txBody>
              <a:bodyPr lIns="0" tIns="0" rIns="0" bIns="0" rtlCol="0" anchor="t">
                <a:spAutoFit/>
              </a:bodyPr>
              <a:lstStyle/>
              <a:p>
                <a:pPr>
                  <a:lnSpc>
                    <a:spcPts val="2990"/>
                  </a:lnSpc>
                </a:pPr>
                <a:r>
                  <a:rPr lang="vi-VN" sz="2300">
                    <a:solidFill>
                      <a:srgbClr val="000000"/>
                    </a:solidFill>
                    <a:latin typeface="Clear Sans Regular"/>
                  </a:rPr>
                  <a:t>Qua quá trình thực tập em đã nghiên cứu và học hỏi được rất nhiều về cả kiến thức chuyên ngành cũng như các kỹ năng lập trình.</a:t>
                </a:r>
                <a:endParaRPr lang="en-US" sz="2300">
                  <a:solidFill>
                    <a:srgbClr val="000000"/>
                  </a:solidFill>
                  <a:latin typeface="Clear Sans Regular"/>
                </a:endParaRPr>
              </a:p>
            </p:txBody>
          </p:sp>
          <p:sp>
            <p:nvSpPr>
              <p:cNvPr id="9" name="TextBox 9"/>
              <p:cNvSpPr txBox="1"/>
              <p:nvPr/>
            </p:nvSpPr>
            <p:spPr>
              <a:xfrm>
                <a:off x="0" y="-39229"/>
                <a:ext cx="7895750" cy="803639"/>
              </a:xfrm>
              <a:prstGeom prst="rect">
                <a:avLst/>
              </a:prstGeom>
            </p:spPr>
            <p:txBody>
              <a:bodyPr lIns="0" tIns="0" rIns="0" bIns="0" rtlCol="0" anchor="t">
                <a:spAutoFit/>
              </a:bodyPr>
              <a:lstStyle/>
              <a:p>
                <a:pPr>
                  <a:lnSpc>
                    <a:spcPts val="4680"/>
                  </a:lnSpc>
                </a:pPr>
                <a:r>
                  <a:rPr lang="en-US" sz="3600">
                    <a:solidFill>
                      <a:srgbClr val="000000"/>
                    </a:solidFill>
                    <a:latin typeface="Baloo"/>
                  </a:rPr>
                  <a:t>Kết luận</a:t>
                </a:r>
              </a:p>
            </p:txBody>
          </p:sp>
        </p:grpSp>
      </p:grpSp>
      <p:grpSp>
        <p:nvGrpSpPr>
          <p:cNvPr id="17" name="Group 16">
            <a:extLst>
              <a:ext uri="{FF2B5EF4-FFF2-40B4-BE49-F238E27FC236}">
                <a16:creationId xmlns:a16="http://schemas.microsoft.com/office/drawing/2014/main" id="{0C312C86-FBD3-2862-E701-7F8C70A6711C}"/>
              </a:ext>
            </a:extLst>
          </p:cNvPr>
          <p:cNvGrpSpPr/>
          <p:nvPr/>
        </p:nvGrpSpPr>
        <p:grpSpPr>
          <a:xfrm>
            <a:off x="1315086" y="4341721"/>
            <a:ext cx="7331412" cy="4535578"/>
            <a:chOff x="1201884" y="3678014"/>
            <a:chExt cx="7331412" cy="4535578"/>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01884" y="3678014"/>
              <a:ext cx="7331412" cy="4535578"/>
            </a:xfrm>
            <a:prstGeom prst="rect">
              <a:avLst/>
            </a:prstGeom>
          </p:spPr>
        </p:pic>
        <p:grpSp>
          <p:nvGrpSpPr>
            <p:cNvPr id="10" name="Group 10"/>
            <p:cNvGrpSpPr/>
            <p:nvPr/>
          </p:nvGrpSpPr>
          <p:grpSpPr>
            <a:xfrm>
              <a:off x="2003213" y="4402844"/>
              <a:ext cx="6102812" cy="3279221"/>
              <a:chOff x="0" y="124687"/>
              <a:chExt cx="8137083" cy="4372295"/>
            </a:xfrm>
          </p:grpSpPr>
          <p:sp>
            <p:nvSpPr>
              <p:cNvPr id="11" name="TextBox 11"/>
              <p:cNvSpPr txBox="1"/>
              <p:nvPr/>
            </p:nvSpPr>
            <p:spPr>
              <a:xfrm>
                <a:off x="0" y="938486"/>
                <a:ext cx="8137083" cy="3558496"/>
              </a:xfrm>
              <a:prstGeom prst="rect">
                <a:avLst/>
              </a:prstGeom>
            </p:spPr>
            <p:txBody>
              <a:bodyPr lIns="0" tIns="0" rIns="0" bIns="0" rtlCol="0" anchor="t">
                <a:spAutoFit/>
              </a:bodyPr>
              <a:lstStyle/>
              <a:p>
                <a:pPr>
                  <a:lnSpc>
                    <a:spcPts val="2990"/>
                  </a:lnSpc>
                </a:pPr>
                <a:r>
                  <a:rPr lang="vi-VN" sz="2300">
                    <a:solidFill>
                      <a:srgbClr val="000000"/>
                    </a:solidFill>
                    <a:latin typeface="Clear Sans Regular"/>
                  </a:rPr>
                  <a:t>Sau khi hoàn thành báo cáo thực tập tốt nghiệp ở trường, em nghĩ mình sẽ cố gắn nhiên cứu và tiếp tục các chức năng mới của sản phẩm để có thể phát triển hệ thống tiện lợi hơn, tối ưu các thuật toán để có thể xử lí dữ liệu lớn và hướng đến bài báo cáo tốt nghiệp vào cuối năm nay.</a:t>
                </a:r>
                <a:endParaRPr lang="en-US" sz="2300">
                  <a:solidFill>
                    <a:srgbClr val="000000"/>
                  </a:solidFill>
                  <a:latin typeface="Clear Sans Regular"/>
                </a:endParaRPr>
              </a:p>
            </p:txBody>
          </p:sp>
          <p:sp>
            <p:nvSpPr>
              <p:cNvPr id="12" name="TextBox 12"/>
              <p:cNvSpPr txBox="1"/>
              <p:nvPr/>
            </p:nvSpPr>
            <p:spPr>
              <a:xfrm>
                <a:off x="0" y="124687"/>
                <a:ext cx="8137083" cy="803639"/>
              </a:xfrm>
              <a:prstGeom prst="rect">
                <a:avLst/>
              </a:prstGeom>
            </p:spPr>
            <p:txBody>
              <a:bodyPr lIns="0" tIns="0" rIns="0" bIns="0" rtlCol="0" anchor="t">
                <a:spAutoFit/>
              </a:bodyPr>
              <a:lstStyle/>
              <a:p>
                <a:pPr>
                  <a:lnSpc>
                    <a:spcPts val="4680"/>
                  </a:lnSpc>
                </a:pPr>
                <a:r>
                  <a:rPr lang="en-US" sz="3600">
                    <a:solidFill>
                      <a:srgbClr val="000000"/>
                    </a:solidFill>
                    <a:latin typeface="Baloo"/>
                  </a:rPr>
                  <a:t>Hướng phát triển</a:t>
                </a:r>
              </a:p>
            </p:txBody>
          </p:sp>
        </p:grpSp>
      </p:grpSp>
      <p:sp>
        <p:nvSpPr>
          <p:cNvPr id="16" name="TextBox 16"/>
          <p:cNvSpPr txBox="1"/>
          <p:nvPr/>
        </p:nvSpPr>
        <p:spPr>
          <a:xfrm>
            <a:off x="14111545" y="990600"/>
            <a:ext cx="3147755" cy="559769"/>
          </a:xfrm>
          <a:prstGeom prst="rect">
            <a:avLst/>
          </a:prstGeom>
        </p:spPr>
        <p:txBody>
          <a:bodyPr lIns="0" tIns="0" rIns="0" bIns="0" rtlCol="0" anchor="t">
            <a:spAutoFit/>
          </a:bodyPr>
          <a:lstStyle/>
          <a:p>
            <a:pPr algn="r">
              <a:lnSpc>
                <a:spcPts val="4680"/>
              </a:lnSpc>
              <a:spcBef>
                <a:spcPct val="0"/>
              </a:spcBef>
            </a:pPr>
            <a:r>
              <a:rPr lang="en-US" sz="2800">
                <a:solidFill>
                  <a:srgbClr val="000000"/>
                </a:solidFill>
                <a:latin typeface="Baloo"/>
              </a:rPr>
              <a:t>Nguyễn Thanh Ý</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0"/>
                                  </p:iterate>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5" dur="1000" fill="hold"/>
                                        <p:tgtEl>
                                          <p:spTgt spid="6"/>
                                        </p:tgtEl>
                                        <p:attrNameLst>
                                          <p:attrName>ppt_y</p:attrName>
                                        </p:attrNameLst>
                                      </p:cBhvr>
                                      <p:tavLst>
                                        <p:tav tm="0">
                                          <p:val>
                                            <p:strVal val="#ppt_y"/>
                                          </p:val>
                                        </p:tav>
                                        <p:tav tm="100000">
                                          <p:val>
                                            <p:strVal val="#ppt_y"/>
                                          </p:val>
                                        </p:tav>
                                      </p:tavLst>
                                    </p:anim>
                                    <p:anim calcmode="lin" valueType="num">
                                      <p:cBhvr>
                                        <p:cTn id="16" dur="10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7" dur="10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1000" tmFilter="0,0; .5, 1; 1, 1"/>
                                        <p:tgtEl>
                                          <p:spTgt spid="6"/>
                                        </p:tgtEl>
                                      </p:cBhvr>
                                    </p:animEffect>
                                  </p:childTnLst>
                                </p:cTn>
                              </p:par>
                              <p:par>
                                <p:cTn id="19" presetID="38" presetClass="entr" presetSubtype="0" accel="50000" fill="hold" grpId="0" nodeType="withEffect">
                                  <p:stCondLst>
                                    <p:cond delay="500"/>
                                  </p:stCondLst>
                                  <p:iterate type="lt">
                                    <p:tmPct val="0"/>
                                  </p:iterate>
                                  <p:childTnLst>
                                    <p:set>
                                      <p:cBhvr>
                                        <p:cTn id="20" dur="1" fill="hold">
                                          <p:stCondLst>
                                            <p:cond delay="0"/>
                                          </p:stCondLst>
                                        </p:cTn>
                                        <p:tgtEl>
                                          <p:spTgt spid="16"/>
                                        </p:tgtEl>
                                        <p:attrNameLst>
                                          <p:attrName>style.visibility</p:attrName>
                                        </p:attrNameLst>
                                      </p:cBhvr>
                                      <p:to>
                                        <p:strVal val="visible"/>
                                      </p:to>
                                    </p:set>
                                    <p:set>
                                      <p:cBhvr>
                                        <p:cTn id="21" dur="455" fill="hold">
                                          <p:stCondLst>
                                            <p:cond delay="0"/>
                                          </p:stCondLst>
                                        </p:cTn>
                                        <p:tgtEl>
                                          <p:spTgt spid="16"/>
                                        </p:tgtEl>
                                        <p:attrNameLst>
                                          <p:attrName>style.rotation</p:attrName>
                                        </p:attrNameLst>
                                      </p:cBhvr>
                                      <p:to>
                                        <p:strVal val="-45.0"/>
                                      </p:to>
                                    </p:set>
                                    <p:anim calcmode="lin" valueType="num">
                                      <p:cBhvr>
                                        <p:cTn id="22" dur="455" fill="hold">
                                          <p:stCondLst>
                                            <p:cond delay="455"/>
                                          </p:stCondLst>
                                        </p:cTn>
                                        <p:tgtEl>
                                          <p:spTgt spid="16"/>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6"/>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6"/>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6"/>
                                        </p:tgtEl>
                                        <p:attrNameLst>
                                          <p:attrName>ppt_y</p:attrName>
                                        </p:attrNameLst>
                                      </p:cBhvr>
                                      <p:tavLst>
                                        <p:tav tm="0">
                                          <p:val>
                                            <p:strVal val="#ppt_y-(0.354*#ppt_w-0.172*#ppt_h)"/>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0" presetClass="entr" presetSubtype="0" decel="10000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1000" fill="hold"/>
                                        <p:tgtEl>
                                          <p:spTgt spid="34"/>
                                        </p:tgtEl>
                                        <p:attrNameLst>
                                          <p:attrName>ppt_w</p:attrName>
                                        </p:attrNameLst>
                                      </p:cBhvr>
                                      <p:tavLst>
                                        <p:tav tm="0">
                                          <p:val>
                                            <p:strVal val="#ppt_w+.3"/>
                                          </p:val>
                                        </p:tav>
                                        <p:tav tm="100000">
                                          <p:val>
                                            <p:strVal val="#ppt_w"/>
                                          </p:val>
                                        </p:tav>
                                      </p:tavLst>
                                    </p:anim>
                                    <p:anim calcmode="lin" valueType="num">
                                      <p:cBhvr>
                                        <p:cTn id="31" dur="1000" fill="hold"/>
                                        <p:tgtEl>
                                          <p:spTgt spid="34"/>
                                        </p:tgtEl>
                                        <p:attrNameLst>
                                          <p:attrName>ppt_h</p:attrName>
                                        </p:attrNameLst>
                                      </p:cBhvr>
                                      <p:tavLst>
                                        <p:tav tm="0">
                                          <p:val>
                                            <p:strVal val="#ppt_h"/>
                                          </p:val>
                                        </p:tav>
                                        <p:tav tm="100000">
                                          <p:val>
                                            <p:strVal val="#ppt_h"/>
                                          </p:val>
                                        </p:tav>
                                      </p:tavLst>
                                    </p:anim>
                                    <p:animEffect transition="in" filter="fade">
                                      <p:cBhvr>
                                        <p:cTn id="32" dur="10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strVal val="#ppt_w+.3"/>
                                          </p:val>
                                        </p:tav>
                                        <p:tav tm="100000">
                                          <p:val>
                                            <p:strVal val="#ppt_w"/>
                                          </p:val>
                                        </p:tav>
                                      </p:tavLst>
                                    </p:anim>
                                    <p:anim calcmode="lin" valueType="num">
                                      <p:cBhvr>
                                        <p:cTn id="38" dur="1000" fill="hold"/>
                                        <p:tgtEl>
                                          <p:spTgt spid="17"/>
                                        </p:tgtEl>
                                        <p:attrNameLst>
                                          <p:attrName>ppt_h</p:attrName>
                                        </p:attrNameLst>
                                      </p:cBhvr>
                                      <p:tavLst>
                                        <p:tav tm="0">
                                          <p:val>
                                            <p:strVal val="#ppt_h"/>
                                          </p:val>
                                        </p:tav>
                                        <p:tav tm="100000">
                                          <p:val>
                                            <p:strVal val="#ppt_h"/>
                                          </p:val>
                                        </p:tav>
                                      </p:tavLst>
                                    </p:anim>
                                    <p:animEffect transition="in" filter="fade">
                                      <p:cBhvr>
                                        <p:cTn id="3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TextBox 3"/>
          <p:cNvSpPr txBox="1"/>
          <p:nvPr/>
        </p:nvSpPr>
        <p:spPr>
          <a:xfrm>
            <a:off x="2766577" y="3086605"/>
            <a:ext cx="12754846" cy="1371600"/>
          </a:xfrm>
          <a:prstGeom prst="rect">
            <a:avLst/>
          </a:prstGeom>
        </p:spPr>
        <p:txBody>
          <a:bodyPr lIns="0" tIns="0" rIns="0" bIns="0" rtlCol="0" anchor="t">
            <a:spAutoFit/>
          </a:bodyPr>
          <a:lstStyle/>
          <a:p>
            <a:pPr algn="ctr">
              <a:lnSpc>
                <a:spcPts val="10800"/>
              </a:lnSpc>
            </a:pPr>
            <a:r>
              <a:rPr lang="en-US" sz="9000" err="1">
                <a:solidFill>
                  <a:srgbClr val="000000"/>
                </a:solidFill>
                <a:latin typeface="Baloo"/>
              </a:rPr>
              <a:t>Mục</a:t>
            </a:r>
            <a:r>
              <a:rPr lang="en-US" sz="9000">
                <a:solidFill>
                  <a:srgbClr val="000000"/>
                </a:solidFill>
                <a:latin typeface="Baloo"/>
              </a:rPr>
              <a:t> </a:t>
            </a:r>
            <a:r>
              <a:rPr lang="en-US" sz="9000" err="1">
                <a:solidFill>
                  <a:srgbClr val="000000"/>
                </a:solidFill>
                <a:latin typeface="Baloo"/>
              </a:rPr>
              <a:t>lục</a:t>
            </a:r>
            <a:endParaRPr lang="en-US" sz="9000">
              <a:solidFill>
                <a:srgbClr val="000000"/>
              </a:solidFill>
              <a:latin typeface="Baloo"/>
            </a:endParaRPr>
          </a:p>
        </p:txBody>
      </p:sp>
      <p:sp>
        <p:nvSpPr>
          <p:cNvPr id="4" name="TextBox 4"/>
          <p:cNvSpPr txBox="1"/>
          <p:nvPr/>
        </p:nvSpPr>
        <p:spPr>
          <a:xfrm>
            <a:off x="13876898" y="990600"/>
            <a:ext cx="3382402" cy="559769"/>
          </a:xfrm>
          <a:prstGeom prst="rect">
            <a:avLst/>
          </a:prstGeom>
        </p:spPr>
        <p:txBody>
          <a:bodyPr lIns="0" tIns="0" rIns="0" bIns="0" rtlCol="0" anchor="t">
            <a:spAutoFit/>
          </a:bodyPr>
          <a:lstStyle/>
          <a:p>
            <a:pPr algn="r">
              <a:lnSpc>
                <a:spcPts val="4680"/>
              </a:lnSpc>
              <a:spcBef>
                <a:spcPct val="0"/>
              </a:spcBef>
            </a:pPr>
            <a:r>
              <a:rPr lang="en-US" sz="2800">
                <a:solidFill>
                  <a:srgbClr val="000000"/>
                </a:solidFill>
                <a:latin typeface="Baloo"/>
              </a:rPr>
              <a:t>Nguyễn Thanh Ý</a:t>
            </a:r>
          </a:p>
        </p:txBody>
      </p:sp>
      <p:grpSp>
        <p:nvGrpSpPr>
          <p:cNvPr id="5" name="Group 5"/>
          <p:cNvGrpSpPr/>
          <p:nvPr/>
        </p:nvGrpSpPr>
        <p:grpSpPr>
          <a:xfrm>
            <a:off x="1028700" y="5594026"/>
            <a:ext cx="4044758" cy="1471861"/>
            <a:chOff x="0" y="0"/>
            <a:chExt cx="5393010" cy="1962481"/>
          </a:xfrm>
        </p:grpSpPr>
        <p:sp>
          <p:nvSpPr>
            <p:cNvPr id="6" name="TextBox 6"/>
            <p:cNvSpPr txBox="1"/>
            <p:nvPr/>
          </p:nvSpPr>
          <p:spPr>
            <a:xfrm>
              <a:off x="0" y="1221648"/>
              <a:ext cx="5393010" cy="764540"/>
            </a:xfrm>
            <a:prstGeom prst="rect">
              <a:avLst/>
            </a:prstGeom>
          </p:spPr>
          <p:txBody>
            <a:bodyPr lIns="0" tIns="0" rIns="0" bIns="0" rtlCol="0" anchor="t">
              <a:spAutoFit/>
            </a:bodyPr>
            <a:lstStyle/>
            <a:p>
              <a:pPr algn="ctr">
                <a:lnSpc>
                  <a:spcPts val="4680"/>
                </a:lnSpc>
              </a:pPr>
              <a:r>
                <a:rPr lang="en-US" sz="3600">
                  <a:solidFill>
                    <a:srgbClr val="000000"/>
                  </a:solidFill>
                  <a:latin typeface="Clear Sans Regular"/>
                </a:rPr>
                <a:t>Tổng quan</a:t>
              </a:r>
            </a:p>
          </p:txBody>
        </p:sp>
        <p:sp>
          <p:nvSpPr>
            <p:cNvPr id="7" name="TextBox 7"/>
            <p:cNvSpPr txBox="1"/>
            <p:nvPr/>
          </p:nvSpPr>
          <p:spPr>
            <a:xfrm>
              <a:off x="0" y="-28575"/>
              <a:ext cx="5393010" cy="871855"/>
            </a:xfrm>
            <a:prstGeom prst="rect">
              <a:avLst/>
            </a:prstGeom>
          </p:spPr>
          <p:txBody>
            <a:bodyPr lIns="0" tIns="0" rIns="0" bIns="0" rtlCol="0" anchor="t">
              <a:spAutoFit/>
            </a:bodyPr>
            <a:lstStyle/>
            <a:p>
              <a:pPr algn="ctr">
                <a:lnSpc>
                  <a:spcPts val="5460"/>
                </a:lnSpc>
              </a:pPr>
              <a:r>
                <a:rPr lang="en-US" sz="4200" err="1">
                  <a:solidFill>
                    <a:srgbClr val="000000"/>
                  </a:solidFill>
                  <a:latin typeface="Baloo"/>
                </a:rPr>
                <a:t>Chương</a:t>
              </a:r>
              <a:r>
                <a:rPr lang="en-US" sz="4200">
                  <a:solidFill>
                    <a:srgbClr val="000000"/>
                  </a:solidFill>
                  <a:latin typeface="Baloo"/>
                </a:rPr>
                <a:t> I</a:t>
              </a:r>
            </a:p>
          </p:txBody>
        </p:sp>
      </p:grpSp>
      <p:grpSp>
        <p:nvGrpSpPr>
          <p:cNvPr id="8" name="Group 8"/>
          <p:cNvGrpSpPr/>
          <p:nvPr/>
        </p:nvGrpSpPr>
        <p:grpSpPr>
          <a:xfrm>
            <a:off x="1028700" y="1028700"/>
            <a:ext cx="367402" cy="346352"/>
            <a:chOff x="0" y="0"/>
            <a:chExt cx="489869" cy="461803"/>
          </a:xfrm>
        </p:grpSpPr>
        <p:sp>
          <p:nvSpPr>
            <p:cNvPr id="9" name="AutoShape 9"/>
            <p:cNvSpPr/>
            <p:nvPr/>
          </p:nvSpPr>
          <p:spPr>
            <a:xfrm>
              <a:off x="0" y="0"/>
              <a:ext cx="489869" cy="0"/>
            </a:xfrm>
            <a:prstGeom prst="line">
              <a:avLst/>
            </a:prstGeom>
            <a:ln w="50872" cap="rnd">
              <a:solidFill>
                <a:srgbClr val="000000"/>
              </a:solidFill>
              <a:prstDash val="solid"/>
              <a:headEnd type="none" w="sm" len="sm"/>
              <a:tailEnd type="none" w="sm" len="sm"/>
            </a:ln>
          </p:spPr>
        </p:sp>
        <p:sp>
          <p:nvSpPr>
            <p:cNvPr id="10" name="AutoShape 10"/>
            <p:cNvSpPr/>
            <p:nvPr/>
          </p:nvSpPr>
          <p:spPr>
            <a:xfrm>
              <a:off x="0" y="205275"/>
              <a:ext cx="489869" cy="0"/>
            </a:xfrm>
            <a:prstGeom prst="line">
              <a:avLst/>
            </a:prstGeom>
            <a:ln w="50872" cap="rnd">
              <a:solidFill>
                <a:srgbClr val="000000"/>
              </a:solidFill>
              <a:prstDash val="solid"/>
              <a:headEnd type="none" w="sm" len="sm"/>
              <a:tailEnd type="none" w="sm" len="sm"/>
            </a:ln>
          </p:spPr>
        </p:sp>
        <p:sp>
          <p:nvSpPr>
            <p:cNvPr id="11" name="AutoShape 11"/>
            <p:cNvSpPr/>
            <p:nvPr/>
          </p:nvSpPr>
          <p:spPr>
            <a:xfrm>
              <a:off x="0" y="410931"/>
              <a:ext cx="489869" cy="0"/>
            </a:xfrm>
            <a:prstGeom prst="line">
              <a:avLst/>
            </a:prstGeom>
            <a:ln w="50872" cap="rnd">
              <a:solidFill>
                <a:srgbClr val="000000"/>
              </a:solidFill>
              <a:prstDash val="solid"/>
              <a:headEnd type="none" w="sm" len="sm"/>
              <a:tailEnd type="none" w="sm" len="sm"/>
            </a:ln>
          </p:spPr>
        </p:sp>
      </p:grpSp>
      <p:pic>
        <p:nvPicPr>
          <p:cNvPr id="12" name="Picture 12"/>
          <p:cNvPicPr>
            <a:picLocks noChangeAspect="1"/>
          </p:cNvPicPr>
          <p:nvPr/>
        </p:nvPicPr>
        <p:blipFill>
          <a:blip r:embed="rId3"/>
          <a:srcRect l="70477" t="23497"/>
          <a:stretch>
            <a:fillRect/>
          </a:stretch>
        </p:blipFill>
        <p:spPr>
          <a:xfrm rot="-5400000" flipH="1">
            <a:off x="12520098" y="4519098"/>
            <a:ext cx="3203333" cy="8332470"/>
          </a:xfrm>
          <a:prstGeom prst="rect">
            <a:avLst/>
          </a:prstGeom>
        </p:spPr>
      </p:pic>
      <p:grpSp>
        <p:nvGrpSpPr>
          <p:cNvPr id="13" name="Group 13"/>
          <p:cNvGrpSpPr/>
          <p:nvPr/>
        </p:nvGrpSpPr>
        <p:grpSpPr>
          <a:xfrm>
            <a:off x="5073458" y="5594026"/>
            <a:ext cx="4044758" cy="1471861"/>
            <a:chOff x="0" y="0"/>
            <a:chExt cx="5393010" cy="1962481"/>
          </a:xfrm>
        </p:grpSpPr>
        <p:sp>
          <p:nvSpPr>
            <p:cNvPr id="14" name="TextBox 14"/>
            <p:cNvSpPr txBox="1"/>
            <p:nvPr/>
          </p:nvSpPr>
          <p:spPr>
            <a:xfrm>
              <a:off x="0" y="1221648"/>
              <a:ext cx="5393010" cy="764540"/>
            </a:xfrm>
            <a:prstGeom prst="rect">
              <a:avLst/>
            </a:prstGeom>
          </p:spPr>
          <p:txBody>
            <a:bodyPr lIns="0" tIns="0" rIns="0" bIns="0" rtlCol="0" anchor="t">
              <a:spAutoFit/>
            </a:bodyPr>
            <a:lstStyle/>
            <a:p>
              <a:pPr algn="ctr">
                <a:lnSpc>
                  <a:spcPts val="4680"/>
                </a:lnSpc>
              </a:pPr>
              <a:r>
                <a:rPr lang="en-US" sz="3600" err="1">
                  <a:solidFill>
                    <a:srgbClr val="000000"/>
                  </a:solidFill>
                  <a:latin typeface="Clear Sans Regular"/>
                </a:rPr>
                <a:t>Cơ</a:t>
              </a:r>
              <a:r>
                <a:rPr lang="en-US" sz="3600">
                  <a:solidFill>
                    <a:srgbClr val="000000"/>
                  </a:solidFill>
                  <a:latin typeface="Clear Sans Regular"/>
                </a:rPr>
                <a:t> </a:t>
              </a:r>
              <a:r>
                <a:rPr lang="en-US" sz="3600" err="1">
                  <a:solidFill>
                    <a:srgbClr val="000000"/>
                  </a:solidFill>
                  <a:latin typeface="Clear Sans Regular"/>
                </a:rPr>
                <a:t>cở</a:t>
              </a:r>
              <a:r>
                <a:rPr lang="en-US" sz="3600">
                  <a:solidFill>
                    <a:srgbClr val="000000"/>
                  </a:solidFill>
                  <a:latin typeface="Clear Sans Regular"/>
                </a:rPr>
                <a:t> </a:t>
              </a:r>
              <a:r>
                <a:rPr lang="en-US" sz="3600" err="1">
                  <a:solidFill>
                    <a:srgbClr val="000000"/>
                  </a:solidFill>
                  <a:latin typeface="Clear Sans Regular"/>
                </a:rPr>
                <a:t>lý</a:t>
              </a:r>
              <a:r>
                <a:rPr lang="en-US" sz="3600">
                  <a:solidFill>
                    <a:srgbClr val="000000"/>
                  </a:solidFill>
                  <a:latin typeface="Clear Sans Regular"/>
                </a:rPr>
                <a:t> </a:t>
              </a:r>
              <a:r>
                <a:rPr lang="en-US" sz="3600" err="1">
                  <a:solidFill>
                    <a:srgbClr val="000000"/>
                  </a:solidFill>
                  <a:latin typeface="Clear Sans Regular"/>
                </a:rPr>
                <a:t>luận</a:t>
              </a:r>
              <a:endParaRPr lang="en-US" sz="3600">
                <a:solidFill>
                  <a:srgbClr val="000000"/>
                </a:solidFill>
                <a:latin typeface="Clear Sans Regular"/>
              </a:endParaRPr>
            </a:p>
          </p:txBody>
        </p:sp>
        <p:sp>
          <p:nvSpPr>
            <p:cNvPr id="15" name="TextBox 15"/>
            <p:cNvSpPr txBox="1"/>
            <p:nvPr/>
          </p:nvSpPr>
          <p:spPr>
            <a:xfrm>
              <a:off x="0" y="-28575"/>
              <a:ext cx="5393010" cy="871855"/>
            </a:xfrm>
            <a:prstGeom prst="rect">
              <a:avLst/>
            </a:prstGeom>
          </p:spPr>
          <p:txBody>
            <a:bodyPr lIns="0" tIns="0" rIns="0" bIns="0" rtlCol="0" anchor="t">
              <a:spAutoFit/>
            </a:bodyPr>
            <a:lstStyle/>
            <a:p>
              <a:pPr algn="ctr">
                <a:lnSpc>
                  <a:spcPts val="5460"/>
                </a:lnSpc>
              </a:pPr>
              <a:r>
                <a:rPr lang="en-US" sz="4200" err="1">
                  <a:solidFill>
                    <a:srgbClr val="000000"/>
                  </a:solidFill>
                  <a:latin typeface="Baloo"/>
                </a:rPr>
                <a:t>Chương</a:t>
              </a:r>
              <a:r>
                <a:rPr lang="en-US" sz="4200">
                  <a:solidFill>
                    <a:srgbClr val="000000"/>
                  </a:solidFill>
                  <a:latin typeface="Baloo"/>
                </a:rPr>
                <a:t> II</a:t>
              </a:r>
            </a:p>
          </p:txBody>
        </p:sp>
      </p:grpSp>
      <p:grpSp>
        <p:nvGrpSpPr>
          <p:cNvPr id="16" name="Group 16"/>
          <p:cNvGrpSpPr/>
          <p:nvPr/>
        </p:nvGrpSpPr>
        <p:grpSpPr>
          <a:xfrm>
            <a:off x="9118216" y="5594026"/>
            <a:ext cx="4044758" cy="1471861"/>
            <a:chOff x="0" y="0"/>
            <a:chExt cx="5393010" cy="1962481"/>
          </a:xfrm>
        </p:grpSpPr>
        <p:sp>
          <p:nvSpPr>
            <p:cNvPr id="17" name="TextBox 17"/>
            <p:cNvSpPr txBox="1"/>
            <p:nvPr/>
          </p:nvSpPr>
          <p:spPr>
            <a:xfrm>
              <a:off x="0" y="1221648"/>
              <a:ext cx="5393010" cy="764540"/>
            </a:xfrm>
            <a:prstGeom prst="rect">
              <a:avLst/>
            </a:prstGeom>
          </p:spPr>
          <p:txBody>
            <a:bodyPr lIns="0" tIns="0" rIns="0" bIns="0" rtlCol="0" anchor="t">
              <a:spAutoFit/>
            </a:bodyPr>
            <a:lstStyle/>
            <a:p>
              <a:pPr algn="ctr">
                <a:lnSpc>
                  <a:spcPts val="4680"/>
                </a:lnSpc>
              </a:pPr>
              <a:r>
                <a:rPr lang="en-US" sz="3600">
                  <a:solidFill>
                    <a:srgbClr val="000000"/>
                  </a:solidFill>
                  <a:latin typeface="Clear Sans Regular"/>
                </a:rPr>
                <a:t>Cài đặt thử nghiệm</a:t>
              </a:r>
            </a:p>
          </p:txBody>
        </p:sp>
        <p:sp>
          <p:nvSpPr>
            <p:cNvPr id="18" name="TextBox 18"/>
            <p:cNvSpPr txBox="1"/>
            <p:nvPr/>
          </p:nvSpPr>
          <p:spPr>
            <a:xfrm>
              <a:off x="0" y="-28575"/>
              <a:ext cx="5393010" cy="871855"/>
            </a:xfrm>
            <a:prstGeom prst="rect">
              <a:avLst/>
            </a:prstGeom>
          </p:spPr>
          <p:txBody>
            <a:bodyPr lIns="0" tIns="0" rIns="0" bIns="0" rtlCol="0" anchor="t">
              <a:spAutoFit/>
            </a:bodyPr>
            <a:lstStyle/>
            <a:p>
              <a:pPr algn="ctr">
                <a:lnSpc>
                  <a:spcPts val="5460"/>
                </a:lnSpc>
              </a:pPr>
              <a:r>
                <a:rPr lang="en-US" sz="4200" err="1">
                  <a:solidFill>
                    <a:srgbClr val="000000"/>
                  </a:solidFill>
                  <a:latin typeface="Baloo"/>
                </a:rPr>
                <a:t>Chương</a:t>
              </a:r>
              <a:r>
                <a:rPr lang="en-US" sz="4200">
                  <a:solidFill>
                    <a:srgbClr val="000000"/>
                  </a:solidFill>
                  <a:latin typeface="Baloo"/>
                </a:rPr>
                <a:t> III</a:t>
              </a:r>
            </a:p>
          </p:txBody>
        </p:sp>
      </p:grpSp>
      <p:grpSp>
        <p:nvGrpSpPr>
          <p:cNvPr id="19" name="Group 19"/>
          <p:cNvGrpSpPr/>
          <p:nvPr/>
        </p:nvGrpSpPr>
        <p:grpSpPr>
          <a:xfrm>
            <a:off x="13162973" y="5594026"/>
            <a:ext cx="4044758" cy="2062411"/>
            <a:chOff x="0" y="0"/>
            <a:chExt cx="5393010" cy="2749881"/>
          </a:xfrm>
        </p:grpSpPr>
        <p:sp>
          <p:nvSpPr>
            <p:cNvPr id="20" name="TextBox 20"/>
            <p:cNvSpPr txBox="1"/>
            <p:nvPr/>
          </p:nvSpPr>
          <p:spPr>
            <a:xfrm>
              <a:off x="0" y="1221648"/>
              <a:ext cx="5393010" cy="1551940"/>
            </a:xfrm>
            <a:prstGeom prst="rect">
              <a:avLst/>
            </a:prstGeom>
          </p:spPr>
          <p:txBody>
            <a:bodyPr lIns="0" tIns="0" rIns="0" bIns="0" rtlCol="0" anchor="t">
              <a:spAutoFit/>
            </a:bodyPr>
            <a:lstStyle/>
            <a:p>
              <a:pPr algn="ctr">
                <a:lnSpc>
                  <a:spcPts val="4680"/>
                </a:lnSpc>
              </a:pPr>
              <a:r>
                <a:rPr lang="en-US" sz="3600" err="1">
                  <a:solidFill>
                    <a:srgbClr val="000000"/>
                  </a:solidFill>
                  <a:latin typeface="Clear Sans Regular"/>
                </a:rPr>
                <a:t>Kết</a:t>
              </a:r>
              <a:r>
                <a:rPr lang="en-US" sz="3600">
                  <a:solidFill>
                    <a:srgbClr val="000000"/>
                  </a:solidFill>
                  <a:latin typeface="Clear Sans Regular"/>
                </a:rPr>
                <a:t> </a:t>
              </a:r>
              <a:r>
                <a:rPr lang="en-US" sz="3600" err="1">
                  <a:solidFill>
                    <a:srgbClr val="000000"/>
                  </a:solidFill>
                  <a:latin typeface="Clear Sans Regular"/>
                </a:rPr>
                <a:t>luận</a:t>
              </a:r>
              <a:r>
                <a:rPr lang="en-US" sz="3600">
                  <a:solidFill>
                    <a:srgbClr val="000000"/>
                  </a:solidFill>
                  <a:latin typeface="Clear Sans Regular"/>
                </a:rPr>
                <a:t> </a:t>
              </a:r>
              <a:r>
                <a:rPr lang="en-US" sz="3600" err="1">
                  <a:solidFill>
                    <a:srgbClr val="000000"/>
                  </a:solidFill>
                  <a:latin typeface="Clear Sans Regular"/>
                </a:rPr>
                <a:t>và</a:t>
              </a:r>
              <a:r>
                <a:rPr lang="en-US" sz="3600">
                  <a:solidFill>
                    <a:srgbClr val="000000"/>
                  </a:solidFill>
                  <a:latin typeface="Clear Sans Regular"/>
                </a:rPr>
                <a:t> </a:t>
              </a:r>
              <a:r>
                <a:rPr lang="en-US" sz="3600" err="1">
                  <a:solidFill>
                    <a:srgbClr val="000000"/>
                  </a:solidFill>
                  <a:latin typeface="Clear Sans Regular"/>
                </a:rPr>
                <a:t>hướng</a:t>
              </a:r>
              <a:r>
                <a:rPr lang="en-US" sz="3600">
                  <a:solidFill>
                    <a:srgbClr val="000000"/>
                  </a:solidFill>
                  <a:latin typeface="Clear Sans Regular"/>
                </a:rPr>
                <a:t> </a:t>
              </a:r>
              <a:r>
                <a:rPr lang="en-US" sz="3600" err="1">
                  <a:solidFill>
                    <a:srgbClr val="000000"/>
                  </a:solidFill>
                  <a:latin typeface="Clear Sans Regular"/>
                </a:rPr>
                <a:t>phát</a:t>
              </a:r>
              <a:r>
                <a:rPr lang="en-US" sz="3600">
                  <a:solidFill>
                    <a:srgbClr val="000000"/>
                  </a:solidFill>
                  <a:latin typeface="Clear Sans Regular"/>
                </a:rPr>
                <a:t> </a:t>
              </a:r>
              <a:r>
                <a:rPr lang="en-US" sz="3600" err="1">
                  <a:solidFill>
                    <a:srgbClr val="000000"/>
                  </a:solidFill>
                  <a:latin typeface="Clear Sans Regular"/>
                </a:rPr>
                <a:t>triển</a:t>
              </a:r>
              <a:endParaRPr lang="en-US" sz="3600">
                <a:solidFill>
                  <a:srgbClr val="000000"/>
                </a:solidFill>
                <a:latin typeface="Clear Sans Regular"/>
              </a:endParaRPr>
            </a:p>
          </p:txBody>
        </p:sp>
        <p:sp>
          <p:nvSpPr>
            <p:cNvPr id="21" name="TextBox 21"/>
            <p:cNvSpPr txBox="1"/>
            <p:nvPr/>
          </p:nvSpPr>
          <p:spPr>
            <a:xfrm>
              <a:off x="0" y="-28575"/>
              <a:ext cx="5393010" cy="871855"/>
            </a:xfrm>
            <a:prstGeom prst="rect">
              <a:avLst/>
            </a:prstGeom>
          </p:spPr>
          <p:txBody>
            <a:bodyPr lIns="0" tIns="0" rIns="0" bIns="0" rtlCol="0" anchor="t">
              <a:spAutoFit/>
            </a:bodyPr>
            <a:lstStyle/>
            <a:p>
              <a:pPr algn="ctr">
                <a:lnSpc>
                  <a:spcPts val="5460"/>
                </a:lnSpc>
              </a:pPr>
              <a:r>
                <a:rPr lang="en-US" sz="4200" err="1">
                  <a:solidFill>
                    <a:srgbClr val="000000"/>
                  </a:solidFill>
                  <a:latin typeface="Baloo"/>
                </a:rPr>
                <a:t>Chương</a:t>
              </a:r>
              <a:r>
                <a:rPr lang="en-US" sz="4200">
                  <a:solidFill>
                    <a:srgbClr val="000000"/>
                  </a:solidFill>
                  <a:latin typeface="Baloo"/>
                </a:rPr>
                <a:t> IV</a:t>
              </a: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300" fill="hold"/>
                                        <p:tgtEl>
                                          <p:spTgt spid="3"/>
                                        </p:tgtEl>
                                        <p:attrNameLst>
                                          <p:attrName>ppt_y</p:attrName>
                                        </p:attrNameLst>
                                      </p:cBhvr>
                                      <p:tavLst>
                                        <p:tav tm="0">
                                          <p:val>
                                            <p:strVal val="#ppt_y"/>
                                          </p:val>
                                        </p:tav>
                                        <p:tav tm="100000">
                                          <p:val>
                                            <p:strVal val="#ppt_y"/>
                                          </p:val>
                                        </p:tav>
                                      </p:tavLst>
                                    </p:anim>
                                    <p:anim calcmode="lin" valueType="num">
                                      <p:cBhvr>
                                        <p:cTn id="9" dur="3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3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00" tmFilter="0,0; .5, 1; 1, 1"/>
                                        <p:tgtEl>
                                          <p:spTgt spid="3"/>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3"/>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strVal val="#ppt_w+.3"/>
                                          </p:val>
                                        </p:tav>
                                        <p:tav tm="100000">
                                          <p:val>
                                            <p:strVal val="#ppt_w"/>
                                          </p:val>
                                        </p:tav>
                                      </p:tavLst>
                                    </p:anim>
                                    <p:anim calcmode="lin" valueType="num">
                                      <p:cBhvr>
                                        <p:cTn id="20" dur="1000" fill="hold"/>
                                        <p:tgtEl>
                                          <p:spTgt spid="12"/>
                                        </p:tgtEl>
                                        <p:attrNameLst>
                                          <p:attrName>ppt_h</p:attrName>
                                        </p:attrNameLst>
                                      </p:cBhvr>
                                      <p:tavLst>
                                        <p:tav tm="0">
                                          <p:val>
                                            <p:strVal val="#ppt_h"/>
                                          </p:val>
                                        </p:tav>
                                        <p:tav tm="100000">
                                          <p:val>
                                            <p:strVal val="#ppt_h"/>
                                          </p:val>
                                        </p:tav>
                                      </p:tavLst>
                                    </p:anim>
                                    <p:animEffect transition="in" filter="fade">
                                      <p:cBhvr>
                                        <p:cTn id="21" dur="1000"/>
                                        <p:tgtEl>
                                          <p:spTgt spid="12"/>
                                        </p:tgtEl>
                                      </p:cBhvr>
                                    </p:animEffect>
                                  </p:childTnLst>
                                </p:cTn>
                              </p:par>
                              <p:par>
                                <p:cTn id="22" presetID="38" presetClass="entr" presetSubtype="0" accel="50000" fill="hold" grpId="0" nodeType="withEffect">
                                  <p:stCondLst>
                                    <p:cond delay="0"/>
                                  </p:stCondLst>
                                  <p:iterate type="lt">
                                    <p:tmPct val="0"/>
                                  </p:iterate>
                                  <p:childTnLst>
                                    <p:set>
                                      <p:cBhvr>
                                        <p:cTn id="23" dur="1" fill="hold">
                                          <p:stCondLst>
                                            <p:cond delay="0"/>
                                          </p:stCondLst>
                                        </p:cTn>
                                        <p:tgtEl>
                                          <p:spTgt spid="4"/>
                                        </p:tgtEl>
                                        <p:attrNameLst>
                                          <p:attrName>style.visibility</p:attrName>
                                        </p:attrNameLst>
                                      </p:cBhvr>
                                      <p:to>
                                        <p:strVal val="visible"/>
                                      </p:to>
                                    </p:set>
                                    <p:set>
                                      <p:cBhvr>
                                        <p:cTn id="24" dur="455" fill="hold">
                                          <p:stCondLst>
                                            <p:cond delay="0"/>
                                          </p:stCondLst>
                                        </p:cTn>
                                        <p:tgtEl>
                                          <p:spTgt spid="4"/>
                                        </p:tgtEl>
                                        <p:attrNameLst>
                                          <p:attrName>style.rotation</p:attrName>
                                        </p:attrNameLst>
                                      </p:cBhvr>
                                      <p:to>
                                        <p:strVal val="-45.0"/>
                                      </p:to>
                                    </p:set>
                                    <p:anim calcmode="lin" valueType="num">
                                      <p:cBhvr>
                                        <p:cTn id="25" dur="455" fill="hold">
                                          <p:stCondLst>
                                            <p:cond delay="455"/>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4"/>
                                        </p:tgtEl>
                                        <p:attrNameLst>
                                          <p:attrName>ppt_y</p:attrName>
                                        </p:attrNameLst>
                                      </p:cBhvr>
                                      <p:tavLst>
                                        <p:tav tm="0">
                                          <p:val>
                                            <p:strVal val="#ppt_y-(0.354*#ppt_w-0.172*#ppt_h)"/>
                                          </p:val>
                                        </p:tav>
                                        <p:tav tm="100000">
                                          <p:val>
                                            <p:strVal val="#ppt_y"/>
                                          </p:val>
                                        </p:tav>
                                      </p:tavLst>
                                    </p:anim>
                                  </p:childTnLst>
                                </p:cTn>
                              </p:par>
                              <p:par>
                                <p:cTn id="29" presetID="50" presetClass="entr" presetSubtype="0" decel="10000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strVal val="#ppt_w+.3"/>
                                          </p:val>
                                        </p:tav>
                                        <p:tav tm="100000">
                                          <p:val>
                                            <p:strVal val="#ppt_w"/>
                                          </p:val>
                                        </p:tav>
                                      </p:tavLst>
                                    </p:anim>
                                    <p:anim calcmode="lin" valueType="num">
                                      <p:cBhvr>
                                        <p:cTn id="32" dur="1000" fill="hold"/>
                                        <p:tgtEl>
                                          <p:spTgt spid="8"/>
                                        </p:tgtEl>
                                        <p:attrNameLst>
                                          <p:attrName>ppt_h</p:attrName>
                                        </p:attrNameLst>
                                      </p:cBhvr>
                                      <p:tavLst>
                                        <p:tav tm="0">
                                          <p:val>
                                            <p:strVal val="#ppt_h"/>
                                          </p:val>
                                        </p:tav>
                                        <p:tav tm="100000">
                                          <p:val>
                                            <p:strVal val="#ppt_h"/>
                                          </p:val>
                                        </p:tav>
                                      </p:tavLst>
                                    </p:anim>
                                    <p:animEffect transition="in" filter="fade">
                                      <p:cBhvr>
                                        <p:cTn id="33" dur="1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5"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5"/>
                                        </p:tgtEl>
                                        <p:attrNameLst>
                                          <p:attrName>ppt_y</p:attrName>
                                        </p:attrNameLst>
                                      </p:cBhvr>
                                      <p:tavLst>
                                        <p:tav tm="0" fmla="#ppt_y+(sin(-2*pi*(1-$))*-#ppt_x+cos(-2*pi*(1-$))*(1-#ppt_y))*(1-$)">
                                          <p:val>
                                            <p:fltVal val="0"/>
                                          </p:val>
                                        </p:tav>
                                        <p:tav tm="100000">
                                          <p:val>
                                            <p:fltVal val="1"/>
                                          </p:val>
                                        </p:tav>
                                      </p:tavLst>
                                    </p:anim>
                                  </p:childTnLst>
                                </p:cTn>
                              </p:par>
                              <p:par>
                                <p:cTn id="42" presetID="15" presetClass="entr" presetSubtype="0" fill="hold" nodeType="withEffect">
                                  <p:stCondLst>
                                    <p:cond delay="300"/>
                                  </p:stCondLst>
                                  <p:childTnLst>
                                    <p:set>
                                      <p:cBhvr>
                                        <p:cTn id="43" dur="1" fill="hold">
                                          <p:stCondLst>
                                            <p:cond delay="0"/>
                                          </p:stCondLst>
                                        </p:cTn>
                                        <p:tgtEl>
                                          <p:spTgt spid="13"/>
                                        </p:tgtEl>
                                        <p:attrNameLst>
                                          <p:attrName>style.visibility</p:attrName>
                                        </p:attrNameLst>
                                      </p:cBhvr>
                                      <p:to>
                                        <p:strVal val="visible"/>
                                      </p:to>
                                    </p:set>
                                    <p:anim calcmode="lin" valueType="num">
                                      <p:cBhvr>
                                        <p:cTn id="44" dur="1000" fill="hold"/>
                                        <p:tgtEl>
                                          <p:spTgt spid="13"/>
                                        </p:tgtEl>
                                        <p:attrNameLst>
                                          <p:attrName>ppt_w</p:attrName>
                                        </p:attrNameLst>
                                      </p:cBhvr>
                                      <p:tavLst>
                                        <p:tav tm="0">
                                          <p:val>
                                            <p:fltVal val="0"/>
                                          </p:val>
                                        </p:tav>
                                        <p:tav tm="100000">
                                          <p:val>
                                            <p:strVal val="#ppt_w"/>
                                          </p:val>
                                        </p:tav>
                                      </p:tavLst>
                                    </p:anim>
                                    <p:anim calcmode="lin" valueType="num">
                                      <p:cBhvr>
                                        <p:cTn id="45" dur="1000" fill="hold"/>
                                        <p:tgtEl>
                                          <p:spTgt spid="13"/>
                                        </p:tgtEl>
                                        <p:attrNameLst>
                                          <p:attrName>ppt_h</p:attrName>
                                        </p:attrNameLst>
                                      </p:cBhvr>
                                      <p:tavLst>
                                        <p:tav tm="0">
                                          <p:val>
                                            <p:fltVal val="0"/>
                                          </p:val>
                                        </p:tav>
                                        <p:tav tm="100000">
                                          <p:val>
                                            <p:strVal val="#ppt_h"/>
                                          </p:val>
                                        </p:tav>
                                      </p:tavLst>
                                    </p:anim>
                                    <p:anim calcmode="lin" valueType="num">
                                      <p:cBhvr>
                                        <p:cTn id="46"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13"/>
                                        </p:tgtEl>
                                        <p:attrNameLst>
                                          <p:attrName>ppt_y</p:attrName>
                                        </p:attrNameLst>
                                      </p:cBhvr>
                                      <p:tavLst>
                                        <p:tav tm="0" fmla="#ppt_y+(sin(-2*pi*(1-$))*-#ppt_x+cos(-2*pi*(1-$))*(1-#ppt_y))*(1-$)">
                                          <p:val>
                                            <p:fltVal val="0"/>
                                          </p:val>
                                        </p:tav>
                                        <p:tav tm="100000">
                                          <p:val>
                                            <p:fltVal val="1"/>
                                          </p:val>
                                        </p:tav>
                                      </p:tavLst>
                                    </p:anim>
                                  </p:childTnLst>
                                </p:cTn>
                              </p:par>
                              <p:par>
                                <p:cTn id="48" presetID="15" presetClass="entr" presetSubtype="0" fill="hold" nodeType="withEffect">
                                  <p:stCondLst>
                                    <p:cond delay="1400"/>
                                  </p:stCondLst>
                                  <p:childTnLst>
                                    <p:set>
                                      <p:cBhvr>
                                        <p:cTn id="49" dur="1" fill="hold">
                                          <p:stCondLst>
                                            <p:cond delay="0"/>
                                          </p:stCondLst>
                                        </p:cTn>
                                        <p:tgtEl>
                                          <p:spTgt spid="19"/>
                                        </p:tgtEl>
                                        <p:attrNameLst>
                                          <p:attrName>style.visibility</p:attrName>
                                        </p:attrNameLst>
                                      </p:cBhvr>
                                      <p:to>
                                        <p:strVal val="visible"/>
                                      </p:to>
                                    </p:set>
                                    <p:anim calcmode="lin" valueType="num">
                                      <p:cBhvr>
                                        <p:cTn id="50" dur="1000" fill="hold"/>
                                        <p:tgtEl>
                                          <p:spTgt spid="19"/>
                                        </p:tgtEl>
                                        <p:attrNameLst>
                                          <p:attrName>ppt_w</p:attrName>
                                        </p:attrNameLst>
                                      </p:cBhvr>
                                      <p:tavLst>
                                        <p:tav tm="0">
                                          <p:val>
                                            <p:fltVal val="0"/>
                                          </p:val>
                                        </p:tav>
                                        <p:tav tm="100000">
                                          <p:val>
                                            <p:strVal val="#ppt_w"/>
                                          </p:val>
                                        </p:tav>
                                      </p:tavLst>
                                    </p:anim>
                                    <p:anim calcmode="lin" valueType="num">
                                      <p:cBhvr>
                                        <p:cTn id="51" dur="1000" fill="hold"/>
                                        <p:tgtEl>
                                          <p:spTgt spid="19"/>
                                        </p:tgtEl>
                                        <p:attrNameLst>
                                          <p:attrName>ppt_h</p:attrName>
                                        </p:attrNameLst>
                                      </p:cBhvr>
                                      <p:tavLst>
                                        <p:tav tm="0">
                                          <p:val>
                                            <p:fltVal val="0"/>
                                          </p:val>
                                        </p:tav>
                                        <p:tav tm="100000">
                                          <p:val>
                                            <p:strVal val="#ppt_h"/>
                                          </p:val>
                                        </p:tav>
                                      </p:tavLst>
                                    </p:anim>
                                    <p:anim calcmode="lin" valueType="num">
                                      <p:cBhvr>
                                        <p:cTn id="52"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9"/>
                                        </p:tgtEl>
                                        <p:attrNameLst>
                                          <p:attrName>ppt_y</p:attrName>
                                        </p:attrNameLst>
                                      </p:cBhvr>
                                      <p:tavLst>
                                        <p:tav tm="0" fmla="#ppt_y+(sin(-2*pi*(1-$))*-#ppt_x+cos(-2*pi*(1-$))*(1-#ppt_y))*(1-$)">
                                          <p:val>
                                            <p:fltVal val="0"/>
                                          </p:val>
                                        </p:tav>
                                        <p:tav tm="100000">
                                          <p:val>
                                            <p:fltVal val="1"/>
                                          </p:val>
                                        </p:tav>
                                      </p:tavLst>
                                    </p:anim>
                                  </p:childTnLst>
                                </p:cTn>
                              </p:par>
                              <p:par>
                                <p:cTn id="54" presetID="15" presetClass="entr" presetSubtype="0" fill="hold" nodeType="withEffect">
                                  <p:stCondLst>
                                    <p:cond delay="800"/>
                                  </p:stCondLst>
                                  <p:childTnLst>
                                    <p:set>
                                      <p:cBhvr>
                                        <p:cTn id="55" dur="1" fill="hold">
                                          <p:stCondLst>
                                            <p:cond delay="0"/>
                                          </p:stCondLst>
                                        </p:cTn>
                                        <p:tgtEl>
                                          <p:spTgt spid="16"/>
                                        </p:tgtEl>
                                        <p:attrNameLst>
                                          <p:attrName>style.visibility</p:attrName>
                                        </p:attrNameLst>
                                      </p:cBhvr>
                                      <p:to>
                                        <p:strVal val="visible"/>
                                      </p:to>
                                    </p:set>
                                    <p:anim calcmode="lin" valueType="num">
                                      <p:cBhvr>
                                        <p:cTn id="56" dur="1000" fill="hold"/>
                                        <p:tgtEl>
                                          <p:spTgt spid="16"/>
                                        </p:tgtEl>
                                        <p:attrNameLst>
                                          <p:attrName>ppt_w</p:attrName>
                                        </p:attrNameLst>
                                      </p:cBhvr>
                                      <p:tavLst>
                                        <p:tav tm="0">
                                          <p:val>
                                            <p:fltVal val="0"/>
                                          </p:val>
                                        </p:tav>
                                        <p:tav tm="100000">
                                          <p:val>
                                            <p:strVal val="#ppt_w"/>
                                          </p:val>
                                        </p:tav>
                                      </p:tavLst>
                                    </p:anim>
                                    <p:anim calcmode="lin" valueType="num">
                                      <p:cBhvr>
                                        <p:cTn id="57" dur="1000" fill="hold"/>
                                        <p:tgtEl>
                                          <p:spTgt spid="16"/>
                                        </p:tgtEl>
                                        <p:attrNameLst>
                                          <p:attrName>ppt_h</p:attrName>
                                        </p:attrNameLst>
                                      </p:cBhvr>
                                      <p:tavLst>
                                        <p:tav tm="0">
                                          <p:val>
                                            <p:fltVal val="0"/>
                                          </p:val>
                                        </p:tav>
                                        <p:tav tm="100000">
                                          <p:val>
                                            <p:strVal val="#ppt_h"/>
                                          </p:val>
                                        </p:tav>
                                      </p:tavLst>
                                    </p:anim>
                                    <p:anim calcmode="lin" valueType="num">
                                      <p:cBhvr>
                                        <p:cTn id="58"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408585">
            <a:off x="4499355" y="-533795"/>
            <a:ext cx="9289290" cy="10369815"/>
          </a:xfrm>
          <a:prstGeom prst="rect">
            <a:avLst/>
          </a:prstGeom>
        </p:spPr>
      </p:pic>
      <p:pic>
        <p:nvPicPr>
          <p:cNvPr id="6" name="Picture 6"/>
          <p:cNvPicPr>
            <a:picLocks noChangeAspect="1"/>
          </p:cNvPicPr>
          <p:nvPr/>
        </p:nvPicPr>
        <p:blipFill>
          <a:blip r:embed="rId3"/>
          <a:srcRect l="62989" t="67035"/>
          <a:stretch>
            <a:fillRect/>
          </a:stretch>
        </p:blipFill>
        <p:spPr>
          <a:xfrm rot="5400000">
            <a:off x="-202103" y="6179918"/>
            <a:ext cx="4312936" cy="3841377"/>
          </a:xfrm>
          <a:prstGeom prst="rect">
            <a:avLst/>
          </a:prstGeom>
        </p:spPr>
      </p:pic>
      <p:pic>
        <p:nvPicPr>
          <p:cNvPr id="7" name="Picture 7"/>
          <p:cNvPicPr>
            <a:picLocks noChangeAspect="1"/>
          </p:cNvPicPr>
          <p:nvPr/>
        </p:nvPicPr>
        <p:blipFill>
          <a:blip r:embed="rId4"/>
          <a:srcRect/>
          <a:stretch>
            <a:fillRect/>
          </a:stretch>
        </p:blipFill>
        <p:spPr>
          <a:xfrm>
            <a:off x="11640279" y="-4239083"/>
            <a:ext cx="8152651" cy="8478165"/>
          </a:xfrm>
          <a:prstGeom prst="rect">
            <a:avLst/>
          </a:prstGeom>
        </p:spPr>
      </p:pic>
      <p:grpSp>
        <p:nvGrpSpPr>
          <p:cNvPr id="10" name="Group 9">
            <a:extLst>
              <a:ext uri="{FF2B5EF4-FFF2-40B4-BE49-F238E27FC236}">
                <a16:creationId xmlns:a16="http://schemas.microsoft.com/office/drawing/2014/main" id="{096FCC34-DAA1-A74F-9F54-6ECC12CDE229}"/>
              </a:ext>
            </a:extLst>
          </p:cNvPr>
          <p:cNvGrpSpPr/>
          <p:nvPr/>
        </p:nvGrpSpPr>
        <p:grpSpPr>
          <a:xfrm>
            <a:off x="4421807" y="4060287"/>
            <a:ext cx="9444385" cy="2322532"/>
            <a:chOff x="4421807" y="4060287"/>
            <a:chExt cx="9444385" cy="2322532"/>
          </a:xfrm>
        </p:grpSpPr>
        <p:grpSp>
          <p:nvGrpSpPr>
            <p:cNvPr id="3" name="Group 3"/>
            <p:cNvGrpSpPr/>
            <p:nvPr/>
          </p:nvGrpSpPr>
          <p:grpSpPr>
            <a:xfrm>
              <a:off x="4421807" y="4060287"/>
              <a:ext cx="9444385" cy="2166426"/>
              <a:chOff x="0" y="0"/>
              <a:chExt cx="12592514" cy="2888569"/>
            </a:xfrm>
          </p:grpSpPr>
          <p:sp>
            <p:nvSpPr>
              <p:cNvPr id="4" name="TextBox 4"/>
              <p:cNvSpPr txBox="1"/>
              <p:nvPr/>
            </p:nvSpPr>
            <p:spPr>
              <a:xfrm>
                <a:off x="0" y="-4233"/>
                <a:ext cx="12592514" cy="18288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Xin cảm ơn!</a:t>
                </a:r>
              </a:p>
            </p:txBody>
          </p:sp>
          <p:sp>
            <p:nvSpPr>
              <p:cNvPr id="5" name="TextBox 5"/>
              <p:cNvSpPr txBox="1"/>
              <p:nvPr/>
            </p:nvSpPr>
            <p:spPr>
              <a:xfrm>
                <a:off x="0" y="2191127"/>
                <a:ext cx="12592514" cy="663575"/>
              </a:xfrm>
              <a:prstGeom prst="rect">
                <a:avLst/>
              </a:prstGeom>
            </p:spPr>
            <p:txBody>
              <a:bodyPr lIns="0" tIns="0" rIns="0" bIns="0" rtlCol="0" anchor="t">
                <a:spAutoFit/>
              </a:bodyPr>
              <a:lstStyle/>
              <a:p>
                <a:pPr algn="ctr">
                  <a:lnSpc>
                    <a:spcPts val="4062"/>
                  </a:lnSpc>
                </a:pPr>
                <a:endParaRPr lang="en-US" sz="3125">
                  <a:solidFill>
                    <a:srgbClr val="000000"/>
                  </a:solidFill>
                  <a:latin typeface="Clear Sans Regular"/>
                </a:endParaRPr>
              </a:p>
            </p:txBody>
          </p:sp>
        </p:grpSp>
        <p:sp>
          <p:nvSpPr>
            <p:cNvPr id="9" name="TextBox 8">
              <a:extLst>
                <a:ext uri="{FF2B5EF4-FFF2-40B4-BE49-F238E27FC236}">
                  <a16:creationId xmlns:a16="http://schemas.microsoft.com/office/drawing/2014/main" id="{932CE839-3427-557F-A007-26F57E99A3BF}"/>
                </a:ext>
              </a:extLst>
            </p:cNvPr>
            <p:cNvSpPr txBox="1"/>
            <p:nvPr/>
          </p:nvSpPr>
          <p:spPr>
            <a:xfrm>
              <a:off x="5105400" y="5428712"/>
              <a:ext cx="8152651" cy="954107"/>
            </a:xfrm>
            <a:prstGeom prst="rect">
              <a:avLst/>
            </a:prstGeom>
            <a:noFill/>
          </p:spPr>
          <p:txBody>
            <a:bodyPr wrap="square" rtlCol="0">
              <a:spAutoFit/>
            </a:bodyPr>
            <a:lstStyle/>
            <a:p>
              <a:r>
                <a:rPr lang="en-US" sz="2800">
                  <a:latin typeface="Clear Sans Regular" panose="020B0604020202020204" charset="0"/>
                  <a:cs typeface="Clear Sans Regular" panose="020B0604020202020204" charset="0"/>
                </a:rPr>
                <a:t>Em xin chân thành gửi lời cảm ơn đến hội đồng vì đã bỏ thời gian để lắng nghe bài báo cáo của em!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3"/>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3"/>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699" y="1028700"/>
            <a:ext cx="8115301" cy="1269578"/>
          </a:xfrm>
          <a:prstGeom prst="rect">
            <a:avLst/>
          </a:prstGeom>
        </p:spPr>
        <p:txBody>
          <a:bodyPr wrap="square" lIns="0" tIns="0" rIns="0" bIns="0" rtlCol="0" anchor="t">
            <a:spAutoFit/>
          </a:bodyPr>
          <a:lstStyle/>
          <a:p>
            <a:pPr>
              <a:lnSpc>
                <a:spcPts val="10800"/>
              </a:lnSpc>
            </a:pPr>
            <a:r>
              <a:rPr lang="en-US" sz="6000" err="1">
                <a:solidFill>
                  <a:srgbClr val="000000"/>
                </a:solidFill>
                <a:latin typeface="Baloo"/>
              </a:rPr>
              <a:t>Chương</a:t>
            </a:r>
            <a:r>
              <a:rPr lang="en-US" sz="6000">
                <a:solidFill>
                  <a:srgbClr val="000000"/>
                </a:solidFill>
                <a:latin typeface="Baloo"/>
              </a:rPr>
              <a:t> I: </a:t>
            </a:r>
            <a:r>
              <a:rPr lang="en-US" sz="6000" err="1">
                <a:solidFill>
                  <a:srgbClr val="000000"/>
                </a:solidFill>
                <a:latin typeface="Baloo"/>
              </a:rPr>
              <a:t>Tổng</a:t>
            </a:r>
            <a:r>
              <a:rPr lang="en-US" sz="6000">
                <a:solidFill>
                  <a:srgbClr val="000000"/>
                </a:solidFill>
                <a:latin typeface="Baloo"/>
              </a:rPr>
              <a:t> </a:t>
            </a:r>
            <a:r>
              <a:rPr lang="en-US" sz="6000" err="1">
                <a:solidFill>
                  <a:srgbClr val="000000"/>
                </a:solidFill>
                <a:latin typeface="Baloo"/>
              </a:rPr>
              <a:t>quan</a:t>
            </a:r>
            <a:endParaRPr lang="en-US" sz="6000">
              <a:solidFill>
                <a:srgbClr val="000000"/>
              </a:solidFill>
              <a:latin typeface="Baloo"/>
            </a:endParaRPr>
          </a:p>
        </p:txBody>
      </p:sp>
      <p:pic>
        <p:nvPicPr>
          <p:cNvPr id="3" name="Picture 3"/>
          <p:cNvPicPr>
            <a:picLocks noChangeAspect="1"/>
          </p:cNvPicPr>
          <p:nvPr/>
        </p:nvPicPr>
        <p:blipFill>
          <a:blip r:embed="rId3"/>
          <a:srcRect/>
          <a:stretch>
            <a:fillRect/>
          </a:stretch>
        </p:blipFill>
        <p:spPr>
          <a:xfrm rot="-8937396">
            <a:off x="7972009" y="5738077"/>
            <a:ext cx="8964268" cy="8506586"/>
          </a:xfrm>
          <a:prstGeom prst="rect">
            <a:avLst/>
          </a:prstGeom>
        </p:spPr>
      </p:pic>
      <p:grpSp>
        <p:nvGrpSpPr>
          <p:cNvPr id="4" name="Group 4"/>
          <p:cNvGrpSpPr/>
          <p:nvPr/>
        </p:nvGrpSpPr>
        <p:grpSpPr>
          <a:xfrm>
            <a:off x="1028700" y="5970545"/>
            <a:ext cx="8293143" cy="3412535"/>
            <a:chOff x="0" y="-38100"/>
            <a:chExt cx="11057524" cy="4550046"/>
          </a:xfrm>
        </p:grpSpPr>
        <p:sp>
          <p:nvSpPr>
            <p:cNvPr id="5" name="TextBox 5"/>
            <p:cNvSpPr txBox="1"/>
            <p:nvPr/>
          </p:nvSpPr>
          <p:spPr>
            <a:xfrm>
              <a:off x="0" y="-38100"/>
              <a:ext cx="8248829" cy="803639"/>
            </a:xfrm>
            <a:prstGeom prst="rect">
              <a:avLst/>
            </a:prstGeom>
          </p:spPr>
          <p:txBody>
            <a:bodyPr lIns="0" tIns="0" rIns="0" bIns="0" rtlCol="0" anchor="t">
              <a:spAutoFit/>
            </a:bodyPr>
            <a:lstStyle/>
            <a:p>
              <a:pPr>
                <a:lnSpc>
                  <a:spcPts val="4680"/>
                </a:lnSpc>
              </a:pPr>
              <a:r>
                <a:rPr lang="en-US" sz="3600" err="1">
                  <a:solidFill>
                    <a:srgbClr val="000000"/>
                  </a:solidFill>
                  <a:latin typeface="Baloo"/>
                </a:rPr>
                <a:t>Chức</a:t>
              </a:r>
              <a:r>
                <a:rPr lang="en-US" sz="3600">
                  <a:solidFill>
                    <a:srgbClr val="000000"/>
                  </a:solidFill>
                  <a:latin typeface="Baloo"/>
                </a:rPr>
                <a:t> </a:t>
              </a:r>
              <a:r>
                <a:rPr lang="en-US" sz="3600" err="1">
                  <a:solidFill>
                    <a:srgbClr val="000000"/>
                  </a:solidFill>
                  <a:latin typeface="Baloo"/>
                </a:rPr>
                <a:t>năng</a:t>
              </a:r>
              <a:r>
                <a:rPr lang="en-US" sz="3600">
                  <a:solidFill>
                    <a:srgbClr val="000000"/>
                  </a:solidFill>
                  <a:latin typeface="Baloo"/>
                </a:rPr>
                <a:t> - </a:t>
              </a:r>
              <a:r>
                <a:rPr lang="en-US" sz="3600" err="1">
                  <a:solidFill>
                    <a:srgbClr val="000000"/>
                  </a:solidFill>
                  <a:latin typeface="Baloo"/>
                </a:rPr>
                <a:t>nhiệm</a:t>
              </a:r>
              <a:r>
                <a:rPr lang="en-US" sz="3600">
                  <a:solidFill>
                    <a:srgbClr val="000000"/>
                  </a:solidFill>
                  <a:latin typeface="Baloo"/>
                </a:rPr>
                <a:t> </a:t>
              </a:r>
              <a:r>
                <a:rPr lang="en-US" sz="3600" err="1">
                  <a:solidFill>
                    <a:srgbClr val="000000"/>
                  </a:solidFill>
                  <a:latin typeface="Baloo"/>
                </a:rPr>
                <a:t>vụ</a:t>
              </a:r>
              <a:endParaRPr lang="en-US" sz="3600">
                <a:solidFill>
                  <a:srgbClr val="000000"/>
                </a:solidFill>
                <a:latin typeface="Baloo"/>
              </a:endParaRPr>
            </a:p>
          </p:txBody>
        </p:sp>
        <p:sp>
          <p:nvSpPr>
            <p:cNvPr id="6" name="TextBox 6"/>
            <p:cNvSpPr txBox="1"/>
            <p:nvPr/>
          </p:nvSpPr>
          <p:spPr>
            <a:xfrm>
              <a:off x="0" y="1060745"/>
              <a:ext cx="11057524" cy="3451201"/>
            </a:xfrm>
            <a:prstGeom prst="rect">
              <a:avLst/>
            </a:prstGeom>
          </p:spPr>
          <p:txBody>
            <a:bodyPr lIns="0" tIns="0" rIns="0" bIns="0" rtlCol="0" anchor="t">
              <a:spAutoFit/>
            </a:bodyPr>
            <a:lstStyle/>
            <a:p>
              <a:pPr>
                <a:lnSpc>
                  <a:spcPts val="3380"/>
                </a:lnSpc>
              </a:pPr>
              <a:r>
                <a:rPr lang="en-US" sz="2600" err="1">
                  <a:solidFill>
                    <a:srgbClr val="000000"/>
                  </a:solidFill>
                  <a:latin typeface="Clear Sans Regular"/>
                </a:rPr>
                <a:t>Quản</a:t>
              </a:r>
              <a:r>
                <a:rPr lang="en-US" sz="2600">
                  <a:solidFill>
                    <a:srgbClr val="000000"/>
                  </a:solidFill>
                  <a:latin typeface="Clear Sans Regular"/>
                </a:rPr>
                <a:t> </a:t>
              </a:r>
              <a:r>
                <a:rPr lang="en-US" sz="2600" err="1">
                  <a:solidFill>
                    <a:srgbClr val="000000"/>
                  </a:solidFill>
                  <a:latin typeface="Clear Sans Regular"/>
                </a:rPr>
                <a:t>lý</a:t>
              </a:r>
              <a:r>
                <a:rPr lang="en-US" sz="2600">
                  <a:solidFill>
                    <a:srgbClr val="000000"/>
                  </a:solidFill>
                  <a:latin typeface="Clear Sans Regular"/>
                </a:rPr>
                <a:t>, </a:t>
              </a:r>
              <a:r>
                <a:rPr lang="en-US" sz="2600" err="1">
                  <a:solidFill>
                    <a:srgbClr val="000000"/>
                  </a:solidFill>
                  <a:latin typeface="Clear Sans Regular"/>
                </a:rPr>
                <a:t>vận</a:t>
              </a:r>
              <a:r>
                <a:rPr lang="en-US" sz="2600">
                  <a:solidFill>
                    <a:srgbClr val="000000"/>
                  </a:solidFill>
                  <a:latin typeface="Clear Sans Regular"/>
                </a:rPr>
                <a:t> </a:t>
              </a:r>
              <a:r>
                <a:rPr lang="en-US" sz="2600" err="1">
                  <a:solidFill>
                    <a:srgbClr val="000000"/>
                  </a:solidFill>
                  <a:latin typeface="Clear Sans Regular"/>
                </a:rPr>
                <a:t>hành</a:t>
              </a:r>
              <a:r>
                <a:rPr lang="en-US" sz="2600">
                  <a:solidFill>
                    <a:srgbClr val="000000"/>
                  </a:solidFill>
                  <a:latin typeface="Clear Sans Regular"/>
                </a:rPr>
                <a:t> </a:t>
              </a:r>
              <a:r>
                <a:rPr lang="en-US" sz="2600" err="1">
                  <a:solidFill>
                    <a:srgbClr val="000000"/>
                  </a:solidFill>
                  <a:latin typeface="Clear Sans Regular"/>
                </a:rPr>
                <a:t>hệ</a:t>
              </a:r>
              <a:r>
                <a:rPr lang="en-US" sz="2600">
                  <a:solidFill>
                    <a:srgbClr val="000000"/>
                  </a:solidFill>
                  <a:latin typeface="Clear Sans Regular"/>
                </a:rPr>
                <a:t> </a:t>
              </a:r>
              <a:r>
                <a:rPr lang="en-US" sz="2600" err="1">
                  <a:solidFill>
                    <a:srgbClr val="000000"/>
                  </a:solidFill>
                  <a:latin typeface="Clear Sans Regular"/>
                </a:rPr>
                <a:t>thống</a:t>
              </a:r>
              <a:r>
                <a:rPr lang="en-US" sz="2600">
                  <a:solidFill>
                    <a:srgbClr val="000000"/>
                  </a:solidFill>
                  <a:latin typeface="Clear Sans Regular"/>
                </a:rPr>
                <a:t> </a:t>
              </a:r>
              <a:r>
                <a:rPr lang="en-US" sz="2600" err="1">
                  <a:solidFill>
                    <a:srgbClr val="000000"/>
                  </a:solidFill>
                  <a:latin typeface="Clear Sans Regular"/>
                </a:rPr>
                <a:t>hạ</a:t>
              </a:r>
              <a:r>
                <a:rPr lang="en-US" sz="2600">
                  <a:solidFill>
                    <a:srgbClr val="000000"/>
                  </a:solidFill>
                  <a:latin typeface="Clear Sans Regular"/>
                </a:rPr>
                <a:t> </a:t>
              </a:r>
              <a:r>
                <a:rPr lang="en-US" sz="2600" err="1">
                  <a:solidFill>
                    <a:srgbClr val="000000"/>
                  </a:solidFill>
                  <a:latin typeface="Clear Sans Regular"/>
                </a:rPr>
                <a:t>tầng</a:t>
              </a:r>
              <a:r>
                <a:rPr lang="en-US" sz="2600">
                  <a:solidFill>
                    <a:srgbClr val="000000"/>
                  </a:solidFill>
                  <a:latin typeface="Clear Sans Regular"/>
                </a:rPr>
                <a:t> CNTT– </a:t>
              </a:r>
              <a:r>
                <a:rPr lang="en-US" sz="2600" err="1">
                  <a:solidFill>
                    <a:srgbClr val="000000"/>
                  </a:solidFill>
                  <a:latin typeface="Clear Sans Regular"/>
                </a:rPr>
                <a:t>truyền</a:t>
              </a:r>
              <a:r>
                <a:rPr lang="en-US" sz="2600">
                  <a:solidFill>
                    <a:srgbClr val="000000"/>
                  </a:solidFill>
                  <a:latin typeface="Clear Sans Regular"/>
                </a:rPr>
                <a:t> </a:t>
              </a:r>
              <a:r>
                <a:rPr lang="en-US" sz="2600" err="1">
                  <a:solidFill>
                    <a:srgbClr val="000000"/>
                  </a:solidFill>
                  <a:latin typeface="Clear Sans Regular"/>
                </a:rPr>
                <a:t>thông</a:t>
              </a:r>
              <a:r>
                <a:rPr lang="en-US" sz="2600">
                  <a:solidFill>
                    <a:srgbClr val="000000"/>
                  </a:solidFill>
                  <a:latin typeface="Clear Sans Regular"/>
                </a:rPr>
                <a:t> </a:t>
              </a:r>
              <a:r>
                <a:rPr lang="en-US" sz="2600" err="1">
                  <a:solidFill>
                    <a:srgbClr val="000000"/>
                  </a:solidFill>
                  <a:latin typeface="Clear Sans Regular"/>
                </a:rPr>
                <a:t>tại</a:t>
              </a:r>
              <a:r>
                <a:rPr lang="en-US" sz="2600">
                  <a:solidFill>
                    <a:srgbClr val="000000"/>
                  </a:solidFill>
                  <a:latin typeface="Clear Sans Regular"/>
                </a:rPr>
                <a:t> </a:t>
              </a:r>
              <a:r>
                <a:rPr lang="en-US" sz="2600" err="1">
                  <a:solidFill>
                    <a:srgbClr val="000000"/>
                  </a:solidFill>
                  <a:latin typeface="Clear Sans Regular"/>
                </a:rPr>
                <a:t>khu</a:t>
              </a:r>
              <a:r>
                <a:rPr lang="en-US" sz="2600">
                  <a:solidFill>
                    <a:srgbClr val="000000"/>
                  </a:solidFill>
                  <a:latin typeface="Clear Sans Regular"/>
                </a:rPr>
                <a:t> </a:t>
              </a:r>
              <a:r>
                <a:rPr lang="en-US" sz="2600" err="1">
                  <a:solidFill>
                    <a:srgbClr val="000000"/>
                  </a:solidFill>
                  <a:latin typeface="Clear Sans Regular"/>
                </a:rPr>
                <a:t>vực</a:t>
              </a:r>
              <a:r>
                <a:rPr lang="en-US" sz="2600">
                  <a:solidFill>
                    <a:srgbClr val="000000"/>
                  </a:solidFill>
                  <a:latin typeface="Clear Sans Regular"/>
                </a:rPr>
                <a:t> II </a:t>
              </a:r>
              <a:r>
                <a:rPr lang="en-US" sz="2600" err="1">
                  <a:solidFill>
                    <a:srgbClr val="000000"/>
                  </a:solidFill>
                  <a:latin typeface="Clear Sans Regular"/>
                </a:rPr>
                <a:t>của</a:t>
              </a:r>
              <a:r>
                <a:rPr lang="en-US" sz="2600">
                  <a:solidFill>
                    <a:srgbClr val="000000"/>
                  </a:solidFill>
                  <a:latin typeface="Clear Sans Regular"/>
                </a:rPr>
                <a:t> </a:t>
              </a:r>
              <a:r>
                <a:rPr lang="en-US" sz="2600" err="1">
                  <a:solidFill>
                    <a:srgbClr val="000000"/>
                  </a:solidFill>
                  <a:latin typeface="Clear Sans Regular"/>
                </a:rPr>
                <a:t>Tổng</a:t>
              </a:r>
              <a:r>
                <a:rPr lang="en-US" sz="2600">
                  <a:solidFill>
                    <a:srgbClr val="000000"/>
                  </a:solidFill>
                  <a:latin typeface="Clear Sans Regular"/>
                </a:rPr>
                <a:t> </a:t>
              </a:r>
              <a:r>
                <a:rPr lang="en-US" sz="2600" err="1">
                  <a:solidFill>
                    <a:srgbClr val="000000"/>
                  </a:solidFill>
                  <a:latin typeface="Clear Sans Regular"/>
                </a:rPr>
                <a:t>cục</a:t>
              </a:r>
              <a:r>
                <a:rPr lang="en-US" sz="2600">
                  <a:solidFill>
                    <a:srgbClr val="000000"/>
                  </a:solidFill>
                  <a:latin typeface="Clear Sans Regular"/>
                </a:rPr>
                <a:t> </a:t>
              </a:r>
              <a:r>
                <a:rPr lang="en-US" sz="2600" err="1">
                  <a:solidFill>
                    <a:srgbClr val="000000"/>
                  </a:solidFill>
                  <a:latin typeface="Clear Sans Regular"/>
                </a:rPr>
                <a:t>Thống</a:t>
              </a:r>
              <a:r>
                <a:rPr lang="en-US" sz="2600">
                  <a:solidFill>
                    <a:srgbClr val="000000"/>
                  </a:solidFill>
                  <a:latin typeface="Clear Sans Regular"/>
                </a:rPr>
                <a:t> </a:t>
              </a:r>
              <a:r>
                <a:rPr lang="en-US" sz="2600" err="1">
                  <a:solidFill>
                    <a:srgbClr val="000000"/>
                  </a:solidFill>
                  <a:latin typeface="Clear Sans Regular"/>
                </a:rPr>
                <a:t>kê</a:t>
              </a:r>
              <a:r>
                <a:rPr lang="en-US" sz="2600">
                  <a:solidFill>
                    <a:srgbClr val="000000"/>
                  </a:solidFill>
                  <a:latin typeface="Clear Sans Regular"/>
                </a:rPr>
                <a:t>, bao </a:t>
              </a:r>
              <a:r>
                <a:rPr lang="en-US" sz="2600" err="1">
                  <a:solidFill>
                    <a:srgbClr val="000000"/>
                  </a:solidFill>
                  <a:latin typeface="Clear Sans Regular"/>
                </a:rPr>
                <a:t>gồm</a:t>
              </a:r>
              <a:r>
                <a:rPr lang="en-US" sz="2600">
                  <a:solidFill>
                    <a:srgbClr val="000000"/>
                  </a:solidFill>
                  <a:latin typeface="Clear Sans Regular"/>
                </a:rPr>
                <a:t>: </a:t>
              </a:r>
              <a:r>
                <a:rPr lang="en-US" sz="2600" err="1">
                  <a:solidFill>
                    <a:srgbClr val="000000"/>
                  </a:solidFill>
                  <a:latin typeface="Clear Sans Regular"/>
                </a:rPr>
                <a:t>là</a:t>
              </a:r>
              <a:r>
                <a:rPr lang="en-US" sz="2600">
                  <a:solidFill>
                    <a:srgbClr val="000000"/>
                  </a:solidFill>
                  <a:latin typeface="Clear Sans Regular"/>
                </a:rPr>
                <a:t> </a:t>
              </a:r>
              <a:r>
                <a:rPr lang="en-US" sz="2600" err="1">
                  <a:solidFill>
                    <a:srgbClr val="000000"/>
                  </a:solidFill>
                  <a:latin typeface="Clear Sans Regular"/>
                </a:rPr>
                <a:t>trung</a:t>
              </a:r>
              <a:r>
                <a:rPr lang="en-US" sz="2600">
                  <a:solidFill>
                    <a:srgbClr val="000000"/>
                  </a:solidFill>
                  <a:latin typeface="Clear Sans Regular"/>
                </a:rPr>
                <a:t> </a:t>
              </a:r>
              <a:r>
                <a:rPr lang="en-US" sz="2600" err="1">
                  <a:solidFill>
                    <a:srgbClr val="000000"/>
                  </a:solidFill>
                  <a:latin typeface="Clear Sans Regular"/>
                </a:rPr>
                <a:t>tâm</a:t>
              </a:r>
              <a:r>
                <a:rPr lang="en-US" sz="2600">
                  <a:solidFill>
                    <a:srgbClr val="000000"/>
                  </a:solidFill>
                  <a:latin typeface="Clear Sans Regular"/>
                </a:rPr>
                <a:t> </a:t>
              </a:r>
              <a:r>
                <a:rPr lang="en-US" sz="2600" err="1">
                  <a:solidFill>
                    <a:srgbClr val="000000"/>
                  </a:solidFill>
                  <a:latin typeface="Clear Sans Regular"/>
                </a:rPr>
                <a:t>máy</a:t>
              </a:r>
              <a:r>
                <a:rPr lang="en-US" sz="2600">
                  <a:solidFill>
                    <a:srgbClr val="000000"/>
                  </a:solidFill>
                  <a:latin typeface="Clear Sans Regular"/>
                </a:rPr>
                <a:t> </a:t>
              </a:r>
              <a:r>
                <a:rPr lang="en-US" sz="2600" err="1">
                  <a:solidFill>
                    <a:srgbClr val="000000"/>
                  </a:solidFill>
                  <a:latin typeface="Clear Sans Regular"/>
                </a:rPr>
                <a:t>chủ</a:t>
              </a:r>
              <a:r>
                <a:rPr lang="en-US" sz="2600">
                  <a:solidFill>
                    <a:srgbClr val="000000"/>
                  </a:solidFill>
                  <a:latin typeface="Clear Sans Regular"/>
                </a:rPr>
                <a:t>, </a:t>
              </a:r>
              <a:r>
                <a:rPr lang="en-US" sz="2600" err="1">
                  <a:solidFill>
                    <a:srgbClr val="000000"/>
                  </a:solidFill>
                  <a:latin typeface="Clear Sans Regular"/>
                </a:rPr>
                <a:t>trung</a:t>
              </a:r>
              <a:r>
                <a:rPr lang="en-US" sz="2600">
                  <a:solidFill>
                    <a:srgbClr val="000000"/>
                  </a:solidFill>
                  <a:latin typeface="Clear Sans Regular"/>
                </a:rPr>
                <a:t> </a:t>
              </a:r>
              <a:r>
                <a:rPr lang="en-US" sz="2600" err="1">
                  <a:solidFill>
                    <a:srgbClr val="000000"/>
                  </a:solidFill>
                  <a:latin typeface="Clear Sans Regular"/>
                </a:rPr>
                <a:t>tâm</a:t>
              </a:r>
              <a:r>
                <a:rPr lang="en-US" sz="2600">
                  <a:solidFill>
                    <a:srgbClr val="000000"/>
                  </a:solidFill>
                  <a:latin typeface="Clear Sans Regular"/>
                </a:rPr>
                <a:t> </a:t>
              </a:r>
              <a:r>
                <a:rPr lang="en-US" sz="2600" err="1">
                  <a:solidFill>
                    <a:srgbClr val="000000"/>
                  </a:solidFill>
                  <a:latin typeface="Clear Sans Regular"/>
                </a:rPr>
                <a:t>sao</a:t>
              </a:r>
              <a:r>
                <a:rPr lang="en-US" sz="2600">
                  <a:solidFill>
                    <a:srgbClr val="000000"/>
                  </a:solidFill>
                  <a:latin typeface="Clear Sans Regular"/>
                </a:rPr>
                <a:t> </a:t>
              </a:r>
              <a:r>
                <a:rPr lang="en-US" sz="2600" err="1">
                  <a:solidFill>
                    <a:srgbClr val="000000"/>
                  </a:solidFill>
                  <a:latin typeface="Clear Sans Regular"/>
                </a:rPr>
                <a:t>lưu</a:t>
              </a:r>
              <a:r>
                <a:rPr lang="en-US" sz="2600">
                  <a:solidFill>
                    <a:srgbClr val="000000"/>
                  </a:solidFill>
                  <a:latin typeface="Clear Sans Regular"/>
                </a:rPr>
                <a:t> </a:t>
              </a:r>
              <a:r>
                <a:rPr lang="en-US" sz="2600" err="1">
                  <a:solidFill>
                    <a:srgbClr val="000000"/>
                  </a:solidFill>
                  <a:latin typeface="Clear Sans Regular"/>
                </a:rPr>
                <a:t>dữ</a:t>
              </a:r>
              <a:r>
                <a:rPr lang="en-US" sz="2600">
                  <a:solidFill>
                    <a:srgbClr val="000000"/>
                  </a:solidFill>
                  <a:latin typeface="Clear Sans Regular"/>
                </a:rPr>
                <a:t> </a:t>
              </a:r>
              <a:r>
                <a:rPr lang="en-US" sz="2600" err="1">
                  <a:solidFill>
                    <a:srgbClr val="000000"/>
                  </a:solidFill>
                  <a:latin typeface="Clear Sans Regular"/>
                </a:rPr>
                <a:t>liệu</a:t>
              </a:r>
              <a:r>
                <a:rPr lang="en-US" sz="2600">
                  <a:solidFill>
                    <a:srgbClr val="000000"/>
                  </a:solidFill>
                  <a:latin typeface="Clear Sans Regular"/>
                </a:rPr>
                <a:t> </a:t>
              </a:r>
              <a:r>
                <a:rPr lang="en-US" sz="2600" err="1">
                  <a:solidFill>
                    <a:srgbClr val="000000"/>
                  </a:solidFill>
                  <a:latin typeface="Clear Sans Regular"/>
                </a:rPr>
                <a:t>tại</a:t>
              </a:r>
              <a:r>
                <a:rPr lang="en-US" sz="2600">
                  <a:solidFill>
                    <a:srgbClr val="000000"/>
                  </a:solidFill>
                  <a:latin typeface="Clear Sans Regular"/>
                </a:rPr>
                <a:t> TPHCM, </a:t>
              </a:r>
              <a:r>
                <a:rPr lang="en-US" sz="2600" err="1">
                  <a:solidFill>
                    <a:srgbClr val="000000"/>
                  </a:solidFill>
                  <a:latin typeface="Clear Sans Regular"/>
                </a:rPr>
                <a:t>là</a:t>
              </a:r>
              <a:r>
                <a:rPr lang="en-US" sz="2600">
                  <a:solidFill>
                    <a:srgbClr val="000000"/>
                  </a:solidFill>
                  <a:latin typeface="Clear Sans Regular"/>
                </a:rPr>
                <a:t> </a:t>
              </a:r>
              <a:r>
                <a:rPr lang="en-US" sz="2600" err="1">
                  <a:solidFill>
                    <a:srgbClr val="000000"/>
                  </a:solidFill>
                  <a:latin typeface="Clear Sans Regular"/>
                </a:rPr>
                <a:t>hệ</a:t>
              </a:r>
              <a:r>
                <a:rPr lang="en-US" sz="2600">
                  <a:solidFill>
                    <a:srgbClr val="000000"/>
                  </a:solidFill>
                  <a:latin typeface="Clear Sans Regular"/>
                </a:rPr>
                <a:t> </a:t>
              </a:r>
              <a:r>
                <a:rPr lang="en-US" sz="2600" err="1">
                  <a:solidFill>
                    <a:srgbClr val="000000"/>
                  </a:solidFill>
                  <a:latin typeface="Clear Sans Regular"/>
                </a:rPr>
                <a:t>thống</a:t>
              </a:r>
              <a:r>
                <a:rPr lang="en-US" sz="2600">
                  <a:solidFill>
                    <a:srgbClr val="000000"/>
                  </a:solidFill>
                  <a:latin typeface="Clear Sans Regular"/>
                </a:rPr>
                <a:t> </a:t>
              </a:r>
              <a:r>
                <a:rPr lang="en-US" sz="2600" err="1">
                  <a:solidFill>
                    <a:srgbClr val="000000"/>
                  </a:solidFill>
                  <a:latin typeface="Clear Sans Regular"/>
                </a:rPr>
                <a:t>thư</a:t>
              </a:r>
              <a:r>
                <a:rPr lang="en-US" sz="2600">
                  <a:solidFill>
                    <a:srgbClr val="000000"/>
                  </a:solidFill>
                  <a:latin typeface="Clear Sans Regular"/>
                </a:rPr>
                <a:t> </a:t>
              </a:r>
              <a:r>
                <a:rPr lang="en-US" sz="2600" err="1">
                  <a:solidFill>
                    <a:srgbClr val="000000"/>
                  </a:solidFill>
                  <a:latin typeface="Clear Sans Regular"/>
                </a:rPr>
                <a:t>điện</a:t>
              </a:r>
              <a:r>
                <a:rPr lang="en-US" sz="2600">
                  <a:solidFill>
                    <a:srgbClr val="000000"/>
                  </a:solidFill>
                  <a:latin typeface="Clear Sans Regular"/>
                </a:rPr>
                <a:t> </a:t>
              </a:r>
              <a:r>
                <a:rPr lang="en-US" sz="2600" err="1">
                  <a:solidFill>
                    <a:srgbClr val="000000"/>
                  </a:solidFill>
                  <a:latin typeface="Clear Sans Regular"/>
                </a:rPr>
                <a:t>tử</a:t>
              </a:r>
              <a:r>
                <a:rPr lang="en-US" sz="2600">
                  <a:solidFill>
                    <a:srgbClr val="000000"/>
                  </a:solidFill>
                  <a:latin typeface="Clear Sans Regular"/>
                </a:rPr>
                <a:t> </a:t>
              </a:r>
              <a:r>
                <a:rPr lang="en-US" sz="2600" err="1">
                  <a:solidFill>
                    <a:srgbClr val="000000"/>
                  </a:solidFill>
                  <a:latin typeface="Clear Sans Regular"/>
                </a:rPr>
                <a:t>khu</a:t>
              </a:r>
              <a:r>
                <a:rPr lang="en-US" sz="2600">
                  <a:solidFill>
                    <a:srgbClr val="000000"/>
                  </a:solidFill>
                  <a:latin typeface="Clear Sans Regular"/>
                </a:rPr>
                <a:t> </a:t>
              </a:r>
              <a:r>
                <a:rPr lang="en-US" sz="2600" err="1">
                  <a:solidFill>
                    <a:srgbClr val="000000"/>
                  </a:solidFill>
                  <a:latin typeface="Clear Sans Regular"/>
                </a:rPr>
                <a:t>vực</a:t>
              </a:r>
              <a:r>
                <a:rPr lang="en-US" sz="2600">
                  <a:solidFill>
                    <a:srgbClr val="000000"/>
                  </a:solidFill>
                  <a:latin typeface="Clear Sans Regular"/>
                </a:rPr>
                <a:t> II, </a:t>
              </a:r>
              <a:r>
                <a:rPr lang="en-US" sz="2600" err="1">
                  <a:solidFill>
                    <a:srgbClr val="000000"/>
                  </a:solidFill>
                  <a:latin typeface="Clear Sans Regular"/>
                </a:rPr>
                <a:t>thực</a:t>
              </a:r>
              <a:r>
                <a:rPr lang="en-US" sz="2600">
                  <a:solidFill>
                    <a:srgbClr val="000000"/>
                  </a:solidFill>
                  <a:latin typeface="Clear Sans Regular"/>
                </a:rPr>
                <a:t> </a:t>
              </a:r>
              <a:r>
                <a:rPr lang="en-US" sz="2600" err="1">
                  <a:solidFill>
                    <a:srgbClr val="000000"/>
                  </a:solidFill>
                  <a:latin typeface="Clear Sans Regular"/>
                </a:rPr>
                <a:t>hiện</a:t>
              </a:r>
              <a:r>
                <a:rPr lang="en-US" sz="2600">
                  <a:solidFill>
                    <a:srgbClr val="000000"/>
                  </a:solidFill>
                  <a:latin typeface="Clear Sans Regular"/>
                </a:rPr>
                <a:t> </a:t>
              </a:r>
              <a:r>
                <a:rPr lang="en-US" sz="2600" err="1">
                  <a:solidFill>
                    <a:srgbClr val="000000"/>
                  </a:solidFill>
                  <a:latin typeface="Clear Sans Regular"/>
                </a:rPr>
                <a:t>sao</a:t>
              </a:r>
              <a:r>
                <a:rPr lang="en-US" sz="2600">
                  <a:solidFill>
                    <a:srgbClr val="000000"/>
                  </a:solidFill>
                  <a:latin typeface="Clear Sans Regular"/>
                </a:rPr>
                <a:t> </a:t>
              </a:r>
              <a:r>
                <a:rPr lang="en-US" sz="2600" err="1">
                  <a:solidFill>
                    <a:srgbClr val="000000"/>
                  </a:solidFill>
                  <a:latin typeface="Clear Sans Regular"/>
                </a:rPr>
                <a:t>lưu</a:t>
              </a:r>
              <a:r>
                <a:rPr lang="en-US" sz="2600">
                  <a:solidFill>
                    <a:srgbClr val="000000"/>
                  </a:solidFill>
                  <a:latin typeface="Clear Sans Regular"/>
                </a:rPr>
                <a:t> </a:t>
              </a:r>
              <a:r>
                <a:rPr lang="en-US" sz="2600" err="1">
                  <a:solidFill>
                    <a:srgbClr val="000000"/>
                  </a:solidFill>
                  <a:latin typeface="Clear Sans Regular"/>
                </a:rPr>
                <a:t>định</a:t>
              </a:r>
              <a:r>
                <a:rPr lang="en-US" sz="2600">
                  <a:solidFill>
                    <a:srgbClr val="000000"/>
                  </a:solidFill>
                  <a:latin typeface="Clear Sans Regular"/>
                </a:rPr>
                <a:t> </a:t>
              </a:r>
              <a:r>
                <a:rPr lang="en-US" sz="2600" err="1">
                  <a:solidFill>
                    <a:srgbClr val="000000"/>
                  </a:solidFill>
                  <a:latin typeface="Clear Sans Regular"/>
                </a:rPr>
                <a:t>kì</a:t>
              </a:r>
              <a:r>
                <a:rPr lang="en-US" sz="2600">
                  <a:solidFill>
                    <a:srgbClr val="000000"/>
                  </a:solidFill>
                  <a:latin typeface="Clear Sans Regular"/>
                </a:rPr>
                <a:t> </a:t>
              </a:r>
              <a:r>
                <a:rPr lang="en-US" sz="2600" err="1">
                  <a:solidFill>
                    <a:srgbClr val="000000"/>
                  </a:solidFill>
                  <a:latin typeface="Clear Sans Regular"/>
                </a:rPr>
                <a:t>dữ</a:t>
              </a:r>
              <a:r>
                <a:rPr lang="en-US" sz="2600">
                  <a:solidFill>
                    <a:srgbClr val="000000"/>
                  </a:solidFill>
                  <a:latin typeface="Clear Sans Regular"/>
                </a:rPr>
                <a:t> </a:t>
              </a:r>
              <a:r>
                <a:rPr lang="en-US" sz="2600" err="1">
                  <a:solidFill>
                    <a:srgbClr val="000000"/>
                  </a:solidFill>
                  <a:latin typeface="Clear Sans Regular"/>
                </a:rPr>
                <a:t>liệu</a:t>
              </a:r>
              <a:r>
                <a:rPr lang="en-US" sz="2600">
                  <a:solidFill>
                    <a:srgbClr val="000000"/>
                  </a:solidFill>
                  <a:latin typeface="Clear Sans Regular"/>
                </a:rPr>
                <a:t> </a:t>
              </a:r>
              <a:r>
                <a:rPr lang="en-US" sz="2600" err="1">
                  <a:solidFill>
                    <a:srgbClr val="000000"/>
                  </a:solidFill>
                  <a:latin typeface="Clear Sans Regular"/>
                </a:rPr>
                <a:t>của</a:t>
              </a:r>
              <a:r>
                <a:rPr lang="en-US" sz="2600">
                  <a:solidFill>
                    <a:srgbClr val="000000"/>
                  </a:solidFill>
                  <a:latin typeface="Clear Sans Regular"/>
                </a:rPr>
                <a:t> </a:t>
              </a:r>
              <a:r>
                <a:rPr lang="en-US" sz="2600" err="1">
                  <a:solidFill>
                    <a:srgbClr val="000000"/>
                  </a:solidFill>
                  <a:latin typeface="Clear Sans Regular"/>
                </a:rPr>
                <a:t>tổng</a:t>
              </a:r>
              <a:r>
                <a:rPr lang="en-US" sz="2600">
                  <a:solidFill>
                    <a:srgbClr val="000000"/>
                  </a:solidFill>
                  <a:latin typeface="Clear Sans Regular"/>
                </a:rPr>
                <a:t> </a:t>
              </a:r>
              <a:r>
                <a:rPr lang="en-US" sz="2600" err="1">
                  <a:solidFill>
                    <a:srgbClr val="000000"/>
                  </a:solidFill>
                  <a:latin typeface="Clear Sans Regular"/>
                </a:rPr>
                <a:t>cục</a:t>
              </a:r>
              <a:r>
                <a:rPr lang="en-US" sz="2600">
                  <a:solidFill>
                    <a:srgbClr val="000000"/>
                  </a:solidFill>
                  <a:latin typeface="Clear Sans Regular"/>
                </a:rPr>
                <a:t> </a:t>
              </a:r>
              <a:r>
                <a:rPr lang="en-US" sz="2600" err="1">
                  <a:solidFill>
                    <a:srgbClr val="000000"/>
                  </a:solidFill>
                  <a:latin typeface="Clear Sans Regular"/>
                </a:rPr>
                <a:t>thống</a:t>
              </a:r>
              <a:r>
                <a:rPr lang="en-US" sz="2600">
                  <a:solidFill>
                    <a:srgbClr val="000000"/>
                  </a:solidFill>
                  <a:latin typeface="Clear Sans Regular"/>
                </a:rPr>
                <a:t> </a:t>
              </a:r>
              <a:r>
                <a:rPr lang="en-US" sz="2600" err="1">
                  <a:solidFill>
                    <a:srgbClr val="000000"/>
                  </a:solidFill>
                  <a:latin typeface="Clear Sans Regular"/>
                </a:rPr>
                <a:t>kê</a:t>
              </a:r>
              <a:r>
                <a:rPr lang="en-US" sz="2600">
                  <a:solidFill>
                    <a:srgbClr val="000000"/>
                  </a:solidFill>
                  <a:latin typeface="Clear Sans Regular"/>
                </a:rPr>
                <a:t>, </a:t>
              </a:r>
              <a:r>
                <a:rPr lang="en-US" sz="2600" err="1">
                  <a:solidFill>
                    <a:srgbClr val="000000"/>
                  </a:solidFill>
                  <a:latin typeface="Clear Sans Regular"/>
                </a:rPr>
                <a:t>thực</a:t>
              </a:r>
              <a:r>
                <a:rPr lang="en-US" sz="2600">
                  <a:solidFill>
                    <a:srgbClr val="000000"/>
                  </a:solidFill>
                  <a:latin typeface="Clear Sans Regular"/>
                </a:rPr>
                <a:t> </a:t>
              </a:r>
              <a:r>
                <a:rPr lang="en-US" sz="2600" err="1">
                  <a:solidFill>
                    <a:srgbClr val="000000"/>
                  </a:solidFill>
                  <a:latin typeface="Clear Sans Regular"/>
                </a:rPr>
                <a:t>hiện</a:t>
              </a:r>
              <a:r>
                <a:rPr lang="en-US" sz="2600">
                  <a:solidFill>
                    <a:srgbClr val="000000"/>
                  </a:solidFill>
                  <a:latin typeface="Clear Sans Regular"/>
                </a:rPr>
                <a:t> </a:t>
              </a:r>
              <a:r>
                <a:rPr lang="en-US" sz="2600" err="1">
                  <a:solidFill>
                    <a:srgbClr val="000000"/>
                  </a:solidFill>
                  <a:latin typeface="Clear Sans Regular"/>
                </a:rPr>
                <a:t>bảo</a:t>
              </a:r>
              <a:r>
                <a:rPr lang="en-US" sz="2600">
                  <a:solidFill>
                    <a:srgbClr val="000000"/>
                  </a:solidFill>
                  <a:latin typeface="Clear Sans Regular"/>
                </a:rPr>
                <a:t> </a:t>
              </a:r>
              <a:r>
                <a:rPr lang="en-US" sz="2600" err="1">
                  <a:solidFill>
                    <a:srgbClr val="000000"/>
                  </a:solidFill>
                  <a:latin typeface="Clear Sans Regular"/>
                </a:rPr>
                <a:t>trì</a:t>
              </a:r>
              <a:r>
                <a:rPr lang="en-US" sz="2600">
                  <a:solidFill>
                    <a:srgbClr val="000000"/>
                  </a:solidFill>
                  <a:latin typeface="Clear Sans Regular"/>
                </a:rPr>
                <a:t> </a:t>
              </a:r>
              <a:r>
                <a:rPr lang="en-US" sz="2600" err="1">
                  <a:solidFill>
                    <a:srgbClr val="000000"/>
                  </a:solidFill>
                  <a:latin typeface="Clear Sans Regular"/>
                </a:rPr>
                <a:t>hệ</a:t>
              </a:r>
              <a:r>
                <a:rPr lang="en-US" sz="2600">
                  <a:solidFill>
                    <a:srgbClr val="000000"/>
                  </a:solidFill>
                  <a:latin typeface="Clear Sans Regular"/>
                </a:rPr>
                <a:t> </a:t>
              </a:r>
              <a:r>
                <a:rPr lang="en-US" sz="2600" err="1">
                  <a:solidFill>
                    <a:srgbClr val="000000"/>
                  </a:solidFill>
                  <a:latin typeface="Clear Sans Regular"/>
                </a:rPr>
                <a:t>thống</a:t>
              </a:r>
              <a:r>
                <a:rPr lang="en-US" sz="2600">
                  <a:solidFill>
                    <a:srgbClr val="000000"/>
                  </a:solidFill>
                  <a:latin typeface="Clear Sans Regular"/>
                </a:rPr>
                <a:t> CNTT </a:t>
              </a:r>
              <a:r>
                <a:rPr lang="en-US" sz="2600" err="1">
                  <a:solidFill>
                    <a:srgbClr val="000000"/>
                  </a:solidFill>
                  <a:latin typeface="Clear Sans Regular"/>
                </a:rPr>
                <a:t>tại</a:t>
              </a:r>
              <a:r>
                <a:rPr lang="en-US" sz="2600">
                  <a:solidFill>
                    <a:srgbClr val="000000"/>
                  </a:solidFill>
                  <a:latin typeface="Clear Sans Regular"/>
                </a:rPr>
                <a:t> </a:t>
              </a:r>
              <a:r>
                <a:rPr lang="en-US" sz="2600" err="1">
                  <a:solidFill>
                    <a:srgbClr val="000000"/>
                  </a:solidFill>
                  <a:latin typeface="Clear Sans Regular"/>
                </a:rPr>
                <a:t>khu</a:t>
              </a:r>
              <a:r>
                <a:rPr lang="en-US" sz="2600">
                  <a:solidFill>
                    <a:srgbClr val="000000"/>
                  </a:solidFill>
                  <a:latin typeface="Clear Sans Regular"/>
                </a:rPr>
                <a:t> </a:t>
              </a:r>
              <a:r>
                <a:rPr lang="en-US" sz="2600" err="1">
                  <a:solidFill>
                    <a:srgbClr val="000000"/>
                  </a:solidFill>
                  <a:latin typeface="Clear Sans Regular"/>
                </a:rPr>
                <a:t>vực</a:t>
              </a:r>
              <a:r>
                <a:rPr lang="en-US" sz="2600">
                  <a:solidFill>
                    <a:srgbClr val="000000"/>
                  </a:solidFill>
                  <a:latin typeface="Clear Sans Regular"/>
                </a:rPr>
                <a:t> II.</a:t>
              </a: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76060">
            <a:off x="12219516" y="-1981356"/>
            <a:ext cx="8338090" cy="7254138"/>
          </a:xfrm>
          <a:prstGeom prst="rect">
            <a:avLst/>
          </a:prstGeom>
        </p:spPr>
      </p:pic>
      <p:grpSp>
        <p:nvGrpSpPr>
          <p:cNvPr id="10" name="Group 10"/>
          <p:cNvGrpSpPr/>
          <p:nvPr/>
        </p:nvGrpSpPr>
        <p:grpSpPr>
          <a:xfrm>
            <a:off x="1028700" y="3204591"/>
            <a:ext cx="8293143" cy="2110767"/>
            <a:chOff x="0" y="-38100"/>
            <a:chExt cx="11057524" cy="2814353"/>
          </a:xfrm>
        </p:grpSpPr>
        <p:sp>
          <p:nvSpPr>
            <p:cNvPr id="11" name="TextBox 11"/>
            <p:cNvSpPr txBox="1"/>
            <p:nvPr/>
          </p:nvSpPr>
          <p:spPr>
            <a:xfrm>
              <a:off x="0" y="-38100"/>
              <a:ext cx="11057524" cy="803638"/>
            </a:xfrm>
            <a:prstGeom prst="rect">
              <a:avLst/>
            </a:prstGeom>
          </p:spPr>
          <p:txBody>
            <a:bodyPr lIns="0" tIns="0" rIns="0" bIns="0" rtlCol="0" anchor="t">
              <a:spAutoFit/>
            </a:bodyPr>
            <a:lstStyle/>
            <a:p>
              <a:pPr>
                <a:lnSpc>
                  <a:spcPts val="4680"/>
                </a:lnSpc>
              </a:pPr>
              <a:r>
                <a:rPr lang="en-US" sz="3600" err="1">
                  <a:solidFill>
                    <a:srgbClr val="000000"/>
                  </a:solidFill>
                  <a:latin typeface="Baloo"/>
                </a:rPr>
                <a:t>Giới</a:t>
              </a:r>
              <a:r>
                <a:rPr lang="en-US" sz="3600">
                  <a:solidFill>
                    <a:srgbClr val="000000"/>
                  </a:solidFill>
                  <a:latin typeface="Baloo"/>
                </a:rPr>
                <a:t> </a:t>
              </a:r>
              <a:r>
                <a:rPr lang="en-US" sz="3600" err="1">
                  <a:solidFill>
                    <a:srgbClr val="000000"/>
                  </a:solidFill>
                  <a:latin typeface="Baloo"/>
                </a:rPr>
                <a:t>thiệu</a:t>
              </a:r>
              <a:r>
                <a:rPr lang="en-US" sz="3600">
                  <a:solidFill>
                    <a:srgbClr val="000000"/>
                  </a:solidFill>
                  <a:latin typeface="Baloo"/>
                </a:rPr>
                <a:t> </a:t>
              </a:r>
              <a:r>
                <a:rPr lang="en-US" sz="3600" err="1">
                  <a:solidFill>
                    <a:srgbClr val="000000"/>
                  </a:solidFill>
                  <a:latin typeface="Baloo"/>
                </a:rPr>
                <a:t>cơ</a:t>
              </a:r>
              <a:r>
                <a:rPr lang="en-US" sz="3600">
                  <a:solidFill>
                    <a:srgbClr val="000000"/>
                  </a:solidFill>
                  <a:latin typeface="Baloo"/>
                </a:rPr>
                <a:t> </a:t>
              </a:r>
              <a:r>
                <a:rPr lang="en-US" sz="3600" err="1">
                  <a:solidFill>
                    <a:srgbClr val="000000"/>
                  </a:solidFill>
                  <a:latin typeface="Baloo"/>
                </a:rPr>
                <a:t>quan</a:t>
              </a:r>
              <a:r>
                <a:rPr lang="en-US" sz="3600">
                  <a:solidFill>
                    <a:srgbClr val="000000"/>
                  </a:solidFill>
                  <a:latin typeface="Baloo"/>
                </a:rPr>
                <a:t> </a:t>
              </a:r>
              <a:r>
                <a:rPr lang="en-US" sz="3600" err="1">
                  <a:solidFill>
                    <a:srgbClr val="000000"/>
                  </a:solidFill>
                  <a:latin typeface="Baloo"/>
                </a:rPr>
                <a:t>thực</a:t>
              </a:r>
              <a:r>
                <a:rPr lang="en-US" sz="3600">
                  <a:solidFill>
                    <a:srgbClr val="000000"/>
                  </a:solidFill>
                  <a:latin typeface="Baloo"/>
                </a:rPr>
                <a:t> </a:t>
              </a:r>
              <a:r>
                <a:rPr lang="en-US" sz="3600" err="1">
                  <a:solidFill>
                    <a:srgbClr val="000000"/>
                  </a:solidFill>
                  <a:latin typeface="Baloo"/>
                </a:rPr>
                <a:t>tập</a:t>
              </a:r>
              <a:endParaRPr lang="en-US" sz="3600">
                <a:solidFill>
                  <a:srgbClr val="000000"/>
                </a:solidFill>
                <a:latin typeface="Baloo"/>
              </a:endParaRPr>
            </a:p>
          </p:txBody>
        </p:sp>
        <p:sp>
          <p:nvSpPr>
            <p:cNvPr id="12" name="TextBox 12"/>
            <p:cNvSpPr txBox="1"/>
            <p:nvPr/>
          </p:nvSpPr>
          <p:spPr>
            <a:xfrm>
              <a:off x="0" y="1060743"/>
              <a:ext cx="11057524" cy="1715510"/>
            </a:xfrm>
            <a:prstGeom prst="rect">
              <a:avLst/>
            </a:prstGeom>
          </p:spPr>
          <p:txBody>
            <a:bodyPr lIns="0" tIns="0" rIns="0" bIns="0" rtlCol="0" anchor="t">
              <a:spAutoFit/>
            </a:bodyPr>
            <a:lstStyle/>
            <a:p>
              <a:pPr>
                <a:lnSpc>
                  <a:spcPts val="3380"/>
                </a:lnSpc>
              </a:pPr>
              <a:r>
                <a:rPr lang="vi-VN" sz="2600">
                  <a:solidFill>
                    <a:srgbClr val="000000"/>
                  </a:solidFill>
                  <a:latin typeface="Clear Sans Regular"/>
                </a:rPr>
                <a:t>Trung tâm Tin học Thống kê Khu vực II- tên giao dịch COSIS</a:t>
              </a:r>
              <a:r>
                <a:rPr lang="en-US" sz="2600">
                  <a:solidFill>
                    <a:srgbClr val="000000"/>
                  </a:solidFill>
                  <a:latin typeface="Clear Sans Regular"/>
                </a:rPr>
                <a:t>, </a:t>
              </a:r>
              <a:r>
                <a:rPr lang="vi-VN" sz="2600">
                  <a:solidFill>
                    <a:srgbClr val="000000"/>
                  </a:solidFill>
                  <a:latin typeface="Clear Sans Regular"/>
                </a:rPr>
                <a:t>đơn vị sự nghiệp trực thuộc Tổng cục Thống kê - Bộ Kế hoạch &amp; Đầu tư.</a:t>
              </a:r>
              <a:endParaRPr lang="en-US" sz="2600">
                <a:solidFill>
                  <a:srgbClr val="000000"/>
                </a:solidFill>
                <a:latin typeface="Clear Sans Regular"/>
              </a:endParaRPr>
            </a:p>
          </p:txBody>
        </p:sp>
      </p:grpSp>
      <p:sp>
        <p:nvSpPr>
          <p:cNvPr id="13" name="TextBox 13"/>
          <p:cNvSpPr txBox="1"/>
          <p:nvPr/>
        </p:nvSpPr>
        <p:spPr>
          <a:xfrm>
            <a:off x="14111545" y="990600"/>
            <a:ext cx="3147755" cy="559769"/>
          </a:xfrm>
          <a:prstGeom prst="rect">
            <a:avLst/>
          </a:prstGeom>
        </p:spPr>
        <p:txBody>
          <a:bodyPr lIns="0" tIns="0" rIns="0" bIns="0" rtlCol="0" anchor="t">
            <a:spAutoFit/>
          </a:bodyPr>
          <a:lstStyle/>
          <a:p>
            <a:pPr algn="r">
              <a:lnSpc>
                <a:spcPts val="4680"/>
              </a:lnSpc>
              <a:spcBef>
                <a:spcPct val="0"/>
              </a:spcBef>
            </a:pPr>
            <a:r>
              <a:rPr lang="en-US" sz="2800">
                <a:solidFill>
                  <a:srgbClr val="000000"/>
                </a:solidFill>
                <a:latin typeface="Baloo"/>
              </a:rPr>
              <a:t>Nguyễn Thanh Ý</a:t>
            </a:r>
          </a:p>
        </p:txBody>
      </p:sp>
      <p:pic>
        <p:nvPicPr>
          <p:cNvPr id="15" name="Picture 14">
            <a:extLst>
              <a:ext uri="{FF2B5EF4-FFF2-40B4-BE49-F238E27FC236}">
                <a16:creationId xmlns:a16="http://schemas.microsoft.com/office/drawing/2014/main" id="{87BE5A80-17AF-E7F2-CDBA-19DBE8B0C4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1966" y="2526825"/>
            <a:ext cx="6147833" cy="6147833"/>
          </a:xfrm>
          <a:prstGeom prst="rect">
            <a:avLst/>
          </a:prstGeom>
        </p:spPr>
      </p:pic>
    </p:spTree>
    <p:extLst>
      <p:ext uri="{BB962C8B-B14F-4D97-AF65-F5344CB8AC3E}">
        <p14:creationId xmlns:p14="http://schemas.microsoft.com/office/powerpoint/2010/main" val="17637430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50" presetClass="entr" presetSubtype="0" decel="100000" fill="hold" nodeType="withEffect">
                                  <p:stCondLst>
                                    <p:cond delay="70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3"/>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par>
                                <p:cTn id="17" presetID="38" presetClass="entr" presetSubtype="0" accel="50000" fill="hold" grpId="0" nodeType="withEffect">
                                  <p:stCondLst>
                                    <p:cond delay="1100"/>
                                  </p:stCondLst>
                                  <p:iterate type="lt">
                                    <p:tmPct val="0"/>
                                  </p:iterate>
                                  <p:childTnLst>
                                    <p:set>
                                      <p:cBhvr>
                                        <p:cTn id="18" dur="1" fill="hold">
                                          <p:stCondLst>
                                            <p:cond delay="0"/>
                                          </p:stCondLst>
                                        </p:cTn>
                                        <p:tgtEl>
                                          <p:spTgt spid="13"/>
                                        </p:tgtEl>
                                        <p:attrNameLst>
                                          <p:attrName>style.visibility</p:attrName>
                                        </p:attrNameLst>
                                      </p:cBhvr>
                                      <p:to>
                                        <p:strVal val="visible"/>
                                      </p:to>
                                    </p:set>
                                    <p:set>
                                      <p:cBhvr>
                                        <p:cTn id="19" dur="455" fill="hold">
                                          <p:stCondLst>
                                            <p:cond delay="0"/>
                                          </p:stCondLst>
                                        </p:cTn>
                                        <p:tgtEl>
                                          <p:spTgt spid="13"/>
                                        </p:tgtEl>
                                        <p:attrNameLst>
                                          <p:attrName>style.rotation</p:attrName>
                                        </p:attrNameLst>
                                      </p:cBhvr>
                                      <p:to>
                                        <p:strVal val="-45.0"/>
                                      </p:to>
                                    </p:set>
                                    <p:anim calcmode="lin" valueType="num">
                                      <p:cBhvr>
                                        <p:cTn id="20"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par>
                                <p:cTn id="24" presetID="50" presetClass="entr" presetSubtype="0" decel="100000" fill="hold" nodeType="withEffect">
                                  <p:stCondLst>
                                    <p:cond delay="700"/>
                                  </p:stCondLs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strVal val="#ppt_w+.3"/>
                                          </p:val>
                                        </p:tav>
                                        <p:tav tm="100000">
                                          <p:val>
                                            <p:strVal val="#ppt_w"/>
                                          </p:val>
                                        </p:tav>
                                      </p:tavLst>
                                    </p:anim>
                                    <p:anim calcmode="lin" valueType="num">
                                      <p:cBhvr>
                                        <p:cTn id="27" dur="1000" fill="hold"/>
                                        <p:tgtEl>
                                          <p:spTgt spid="3"/>
                                        </p:tgtEl>
                                        <p:attrNameLst>
                                          <p:attrName>ppt_h</p:attrName>
                                        </p:attrNameLst>
                                      </p:cBhvr>
                                      <p:tavLst>
                                        <p:tav tm="0">
                                          <p:val>
                                            <p:strVal val="#ppt_h"/>
                                          </p:val>
                                        </p:tav>
                                        <p:tav tm="100000">
                                          <p:val>
                                            <p:strVal val="#ppt_h"/>
                                          </p:val>
                                        </p:tav>
                                      </p:tavLst>
                                    </p:anim>
                                    <p:animEffect transition="in" filter="fade">
                                      <p:cBhvr>
                                        <p:cTn id="28" dur="1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700" fill="hold"/>
                                        <p:tgtEl>
                                          <p:spTgt spid="10"/>
                                        </p:tgtEl>
                                        <p:attrNameLst>
                                          <p:attrName>ppt_x</p:attrName>
                                        </p:attrNameLst>
                                      </p:cBhvr>
                                      <p:tavLst>
                                        <p:tav tm="0">
                                          <p:val>
                                            <p:strVal val="0-#ppt_w/2"/>
                                          </p:val>
                                        </p:tav>
                                        <p:tav tm="100000">
                                          <p:val>
                                            <p:strVal val="#ppt_x"/>
                                          </p:val>
                                        </p:tav>
                                      </p:tavLst>
                                    </p:anim>
                                    <p:anim calcmode="lin" valueType="num">
                                      <p:cBhvr additive="base">
                                        <p:cTn id="34" dur="700" fill="hold"/>
                                        <p:tgtEl>
                                          <p:spTgt spid="10"/>
                                        </p:tgtEl>
                                        <p:attrNameLst>
                                          <p:attrName>ppt_y</p:attrName>
                                        </p:attrNameLst>
                                      </p:cBhvr>
                                      <p:tavLst>
                                        <p:tav tm="0">
                                          <p:val>
                                            <p:strVal val="#ppt_y"/>
                                          </p:val>
                                        </p:tav>
                                        <p:tav tm="100000">
                                          <p:val>
                                            <p:strVal val="#ppt_y"/>
                                          </p:val>
                                        </p:tav>
                                      </p:tavLst>
                                    </p:anim>
                                  </p:childTnLst>
                                </p:cTn>
                              </p:par>
                              <p:par>
                                <p:cTn id="35" presetID="21" presetClass="entr" presetSubtype="1" fill="hold" nodeType="withEffect">
                                  <p:stCondLst>
                                    <p:cond delay="700"/>
                                  </p:stCondLst>
                                  <p:childTnLst>
                                    <p:set>
                                      <p:cBhvr>
                                        <p:cTn id="36" dur="1" fill="hold">
                                          <p:stCondLst>
                                            <p:cond delay="0"/>
                                          </p:stCondLst>
                                        </p:cTn>
                                        <p:tgtEl>
                                          <p:spTgt spid="15"/>
                                        </p:tgtEl>
                                        <p:attrNameLst>
                                          <p:attrName>style.visibility</p:attrName>
                                        </p:attrNameLst>
                                      </p:cBhvr>
                                      <p:to>
                                        <p:strVal val="visible"/>
                                      </p:to>
                                    </p:set>
                                    <p:animEffect transition="in" filter="wheel(1)">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800" fill="hold"/>
                                        <p:tgtEl>
                                          <p:spTgt spid="4"/>
                                        </p:tgtEl>
                                        <p:attrNameLst>
                                          <p:attrName>ppt_x</p:attrName>
                                        </p:attrNameLst>
                                      </p:cBhvr>
                                      <p:tavLst>
                                        <p:tav tm="0">
                                          <p:val>
                                            <p:strVal val="0-#ppt_w/2"/>
                                          </p:val>
                                        </p:tav>
                                        <p:tav tm="100000">
                                          <p:val>
                                            <p:strVal val="#ppt_x"/>
                                          </p:val>
                                        </p:tav>
                                      </p:tavLst>
                                    </p:anim>
                                    <p:anim calcmode="lin" valueType="num">
                                      <p:cBhvr additive="base">
                                        <p:cTn id="43" dur="8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781681">
            <a:off x="3731731" y="4683918"/>
            <a:ext cx="9133702" cy="8617511"/>
          </a:xfrm>
          <a:prstGeom prst="rect">
            <a:avLst/>
          </a:prstGeom>
        </p:spPr>
      </p:pic>
      <p:sp>
        <p:nvSpPr>
          <p:cNvPr id="3" name="TextBox 3"/>
          <p:cNvSpPr txBox="1"/>
          <p:nvPr/>
        </p:nvSpPr>
        <p:spPr>
          <a:xfrm>
            <a:off x="2466714" y="3661964"/>
            <a:ext cx="6843680" cy="2631490"/>
          </a:xfrm>
          <a:prstGeom prst="rect">
            <a:avLst/>
          </a:prstGeom>
        </p:spPr>
        <p:txBody>
          <a:bodyPr wrap="square" lIns="0" tIns="0" rIns="0" bIns="0" rtlCol="0" anchor="t">
            <a:spAutoFit/>
          </a:bodyPr>
          <a:lstStyle/>
          <a:p>
            <a:pPr>
              <a:lnSpc>
                <a:spcPts val="10800"/>
              </a:lnSpc>
            </a:pPr>
            <a:r>
              <a:rPr lang="en-US" sz="5400">
                <a:solidFill>
                  <a:srgbClr val="000000"/>
                </a:solidFill>
                <a:latin typeface="Baloo"/>
              </a:rPr>
              <a:t>Chương I: </a:t>
            </a:r>
          </a:p>
          <a:p>
            <a:pPr>
              <a:lnSpc>
                <a:spcPts val="10800"/>
              </a:lnSpc>
            </a:pPr>
            <a:r>
              <a:rPr lang="en-US" sz="5400">
                <a:solidFill>
                  <a:srgbClr val="000000"/>
                </a:solidFill>
                <a:latin typeface="Baloo"/>
              </a:rPr>
              <a:t>Tổng quan</a:t>
            </a:r>
          </a:p>
        </p:txBody>
      </p:sp>
      <p:grpSp>
        <p:nvGrpSpPr>
          <p:cNvPr id="4" name="Group 4"/>
          <p:cNvGrpSpPr/>
          <p:nvPr/>
        </p:nvGrpSpPr>
        <p:grpSpPr>
          <a:xfrm>
            <a:off x="7872378" y="1332642"/>
            <a:ext cx="9524987" cy="3587750"/>
            <a:chOff x="-3" y="-193273"/>
            <a:chExt cx="12699982" cy="3107984"/>
          </a:xfrm>
        </p:grpSpPr>
        <p:grpSp>
          <p:nvGrpSpPr>
            <p:cNvPr id="5" name="Group 5"/>
            <p:cNvGrpSpPr/>
            <p:nvPr/>
          </p:nvGrpSpPr>
          <p:grpSpPr>
            <a:xfrm>
              <a:off x="-3" y="-193273"/>
              <a:ext cx="12699982" cy="3107984"/>
              <a:chOff x="-1" y="-68680"/>
              <a:chExt cx="4512977" cy="1104432"/>
            </a:xfrm>
          </p:grpSpPr>
          <p:sp>
            <p:nvSpPr>
              <p:cNvPr id="6" name="Freeform 6"/>
              <p:cNvSpPr/>
              <p:nvPr/>
            </p:nvSpPr>
            <p:spPr>
              <a:xfrm>
                <a:off x="-1" y="-68680"/>
                <a:ext cx="4512977" cy="1104432"/>
              </a:xfrm>
              <a:custGeom>
                <a:avLst/>
                <a:gdLst/>
                <a:ahLst/>
                <a:cxnLst/>
                <a:rect l="l" t="t" r="r" b="b"/>
                <a:pathLst>
                  <a:path w="4512977" h="1104432">
                    <a:moveTo>
                      <a:pt x="4388517" y="1104432"/>
                    </a:moveTo>
                    <a:lnTo>
                      <a:pt x="124460" y="1104432"/>
                    </a:lnTo>
                    <a:cubicBezTo>
                      <a:pt x="55880" y="1104432"/>
                      <a:pt x="0" y="1048552"/>
                      <a:pt x="0" y="979972"/>
                    </a:cubicBezTo>
                    <a:lnTo>
                      <a:pt x="0" y="124460"/>
                    </a:lnTo>
                    <a:cubicBezTo>
                      <a:pt x="0" y="55880"/>
                      <a:pt x="55880" y="0"/>
                      <a:pt x="124460" y="0"/>
                    </a:cubicBezTo>
                    <a:lnTo>
                      <a:pt x="4388517" y="0"/>
                    </a:lnTo>
                    <a:cubicBezTo>
                      <a:pt x="4457097" y="0"/>
                      <a:pt x="4512977" y="55880"/>
                      <a:pt x="4512977" y="124460"/>
                    </a:cubicBezTo>
                    <a:lnTo>
                      <a:pt x="4512977" y="979972"/>
                    </a:lnTo>
                    <a:cubicBezTo>
                      <a:pt x="4512977" y="1048552"/>
                      <a:pt x="4457097" y="1104432"/>
                      <a:pt x="4388517" y="1104432"/>
                    </a:cubicBezTo>
                    <a:close/>
                  </a:path>
                </a:pathLst>
              </a:custGeom>
              <a:solidFill>
                <a:srgbClr val="D8A1A6"/>
              </a:solidFill>
            </p:spPr>
          </p:sp>
        </p:grpSp>
        <p:sp>
          <p:nvSpPr>
            <p:cNvPr id="7" name="TextBox 7"/>
            <p:cNvSpPr txBox="1"/>
            <p:nvPr/>
          </p:nvSpPr>
          <p:spPr>
            <a:xfrm>
              <a:off x="821229" y="259399"/>
              <a:ext cx="10820399" cy="803639"/>
            </a:xfrm>
            <a:prstGeom prst="rect">
              <a:avLst/>
            </a:prstGeom>
          </p:spPr>
          <p:txBody>
            <a:bodyPr lIns="0" tIns="0" rIns="0" bIns="0" rtlCol="0" anchor="t">
              <a:spAutoFit/>
            </a:bodyPr>
            <a:lstStyle/>
            <a:p>
              <a:pPr>
                <a:lnSpc>
                  <a:spcPts val="4680"/>
                </a:lnSpc>
              </a:pPr>
              <a:r>
                <a:rPr lang="en-US" sz="3200">
                  <a:solidFill>
                    <a:srgbClr val="000000"/>
                  </a:solidFill>
                  <a:latin typeface="Baloo"/>
                </a:rPr>
                <a:t>Nội dung thực tập</a:t>
              </a:r>
            </a:p>
          </p:txBody>
        </p:sp>
        <p:sp>
          <p:nvSpPr>
            <p:cNvPr id="8" name="TextBox 8"/>
            <p:cNvSpPr txBox="1"/>
            <p:nvPr/>
          </p:nvSpPr>
          <p:spPr>
            <a:xfrm>
              <a:off x="821228" y="908606"/>
              <a:ext cx="11057523" cy="1846841"/>
            </a:xfrm>
            <a:prstGeom prst="rect">
              <a:avLst/>
            </a:prstGeom>
          </p:spPr>
          <p:txBody>
            <a:bodyPr lIns="0" tIns="0" rIns="0" bIns="0" rtlCol="0" anchor="t">
              <a:spAutoFit/>
            </a:bodyPr>
            <a:lstStyle/>
            <a:p>
              <a:pPr>
                <a:lnSpc>
                  <a:spcPts val="2795"/>
                </a:lnSpc>
              </a:pPr>
              <a:r>
                <a:rPr lang="vi-VN" sz="2150">
                  <a:solidFill>
                    <a:srgbClr val="000000"/>
                  </a:solidFill>
                  <a:latin typeface="Clear Sans Regular"/>
                </a:rPr>
                <a:t>Học hỏi cách tổ chức, phát triển và kĩ thuật triển khai một dự án thực tế. Nắm được các kĩ năng cần thiết khi tham gia xây dựng và thiết kế một dự án thực tế. Kĩ năng phân tích yêu cầu của khách hàng, nắm bắt được tất cả các yêu cầu có thể có của khách hàng. Ngoài ra kinh nghiệm, kiến thức, thái độ làm việc cũng rất quan trọng.</a:t>
              </a:r>
              <a:endParaRPr lang="en-US" sz="2150">
                <a:solidFill>
                  <a:srgbClr val="000000"/>
                </a:solidFill>
                <a:latin typeface="Clear Sans Regular"/>
              </a:endParaRPr>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820624">
            <a:off x="-147850" y="-1833905"/>
            <a:ext cx="4514573" cy="5305588"/>
          </a:xfrm>
          <a:prstGeom prst="rect">
            <a:avLst/>
          </a:prstGeom>
        </p:spPr>
      </p:pic>
      <p:sp>
        <p:nvSpPr>
          <p:cNvPr id="20" name="TextBox 20"/>
          <p:cNvSpPr txBox="1"/>
          <p:nvPr/>
        </p:nvSpPr>
        <p:spPr>
          <a:xfrm>
            <a:off x="1028700" y="8671560"/>
            <a:ext cx="3147755" cy="559769"/>
          </a:xfrm>
          <a:prstGeom prst="rect">
            <a:avLst/>
          </a:prstGeom>
        </p:spPr>
        <p:txBody>
          <a:bodyPr wrap="square" lIns="0" tIns="0" rIns="0" bIns="0" rtlCol="0" anchor="t">
            <a:spAutoFit/>
          </a:bodyPr>
          <a:lstStyle/>
          <a:p>
            <a:pPr algn="just">
              <a:lnSpc>
                <a:spcPts val="4680"/>
              </a:lnSpc>
              <a:spcBef>
                <a:spcPct val="0"/>
              </a:spcBef>
            </a:pPr>
            <a:r>
              <a:rPr lang="en-US" sz="2800">
                <a:solidFill>
                  <a:srgbClr val="000000"/>
                </a:solidFill>
                <a:latin typeface="Baloo"/>
              </a:rPr>
              <a:t>Nguyễn Thanh Ý</a:t>
            </a:r>
          </a:p>
        </p:txBody>
      </p:sp>
      <p:grpSp>
        <p:nvGrpSpPr>
          <p:cNvPr id="21" name="Group 4">
            <a:extLst>
              <a:ext uri="{FF2B5EF4-FFF2-40B4-BE49-F238E27FC236}">
                <a16:creationId xmlns:a16="http://schemas.microsoft.com/office/drawing/2014/main" id="{32FC5967-993C-471D-0DC8-28CEC2C5D5FE}"/>
              </a:ext>
            </a:extLst>
          </p:cNvPr>
          <p:cNvGrpSpPr/>
          <p:nvPr/>
        </p:nvGrpSpPr>
        <p:grpSpPr>
          <a:xfrm>
            <a:off x="7872379" y="5391284"/>
            <a:ext cx="9524987" cy="3587750"/>
            <a:chOff x="0" y="0"/>
            <a:chExt cx="12699982" cy="3107984"/>
          </a:xfrm>
        </p:grpSpPr>
        <p:grpSp>
          <p:nvGrpSpPr>
            <p:cNvPr id="22" name="Group 5">
              <a:extLst>
                <a:ext uri="{FF2B5EF4-FFF2-40B4-BE49-F238E27FC236}">
                  <a16:creationId xmlns:a16="http://schemas.microsoft.com/office/drawing/2014/main" id="{F50D4CEF-DD52-1338-FB5F-BA6BBED0878B}"/>
                </a:ext>
              </a:extLst>
            </p:cNvPr>
            <p:cNvGrpSpPr/>
            <p:nvPr/>
          </p:nvGrpSpPr>
          <p:grpSpPr>
            <a:xfrm>
              <a:off x="0" y="0"/>
              <a:ext cx="12699982" cy="3107984"/>
              <a:chOff x="0" y="0"/>
              <a:chExt cx="4512977" cy="1104432"/>
            </a:xfrm>
          </p:grpSpPr>
          <p:sp>
            <p:nvSpPr>
              <p:cNvPr id="25" name="Freeform 6">
                <a:extLst>
                  <a:ext uri="{FF2B5EF4-FFF2-40B4-BE49-F238E27FC236}">
                    <a16:creationId xmlns:a16="http://schemas.microsoft.com/office/drawing/2014/main" id="{F9F2866D-65AC-B2E2-B5EE-728273D54A10}"/>
                  </a:ext>
                </a:extLst>
              </p:cNvPr>
              <p:cNvSpPr/>
              <p:nvPr/>
            </p:nvSpPr>
            <p:spPr>
              <a:xfrm>
                <a:off x="0" y="0"/>
                <a:ext cx="4512977" cy="1104432"/>
              </a:xfrm>
              <a:custGeom>
                <a:avLst/>
                <a:gdLst/>
                <a:ahLst/>
                <a:cxnLst/>
                <a:rect l="l" t="t" r="r" b="b"/>
                <a:pathLst>
                  <a:path w="4512977" h="1104432">
                    <a:moveTo>
                      <a:pt x="4388517" y="1104432"/>
                    </a:moveTo>
                    <a:lnTo>
                      <a:pt x="124460" y="1104432"/>
                    </a:lnTo>
                    <a:cubicBezTo>
                      <a:pt x="55880" y="1104432"/>
                      <a:pt x="0" y="1048552"/>
                      <a:pt x="0" y="979972"/>
                    </a:cubicBezTo>
                    <a:lnTo>
                      <a:pt x="0" y="124460"/>
                    </a:lnTo>
                    <a:cubicBezTo>
                      <a:pt x="0" y="55880"/>
                      <a:pt x="55880" y="0"/>
                      <a:pt x="124460" y="0"/>
                    </a:cubicBezTo>
                    <a:lnTo>
                      <a:pt x="4388517" y="0"/>
                    </a:lnTo>
                    <a:cubicBezTo>
                      <a:pt x="4457097" y="0"/>
                      <a:pt x="4512977" y="55880"/>
                      <a:pt x="4512977" y="124460"/>
                    </a:cubicBezTo>
                    <a:lnTo>
                      <a:pt x="4512977" y="979972"/>
                    </a:lnTo>
                    <a:cubicBezTo>
                      <a:pt x="4512977" y="1048552"/>
                      <a:pt x="4457097" y="1104432"/>
                      <a:pt x="4388517" y="1104432"/>
                    </a:cubicBezTo>
                    <a:close/>
                  </a:path>
                </a:pathLst>
              </a:custGeom>
              <a:solidFill>
                <a:srgbClr val="D8A1A6"/>
              </a:solidFill>
            </p:spPr>
          </p:sp>
        </p:grpSp>
        <p:sp>
          <p:nvSpPr>
            <p:cNvPr id="23" name="TextBox 7">
              <a:extLst>
                <a:ext uri="{FF2B5EF4-FFF2-40B4-BE49-F238E27FC236}">
                  <a16:creationId xmlns:a16="http://schemas.microsoft.com/office/drawing/2014/main" id="{7ED0F3E2-C93E-8805-3102-E182B2DC7E6E}"/>
                </a:ext>
              </a:extLst>
            </p:cNvPr>
            <p:cNvSpPr txBox="1"/>
            <p:nvPr/>
          </p:nvSpPr>
          <p:spPr>
            <a:xfrm>
              <a:off x="821229" y="259399"/>
              <a:ext cx="10820399" cy="522130"/>
            </a:xfrm>
            <a:prstGeom prst="rect">
              <a:avLst/>
            </a:prstGeom>
          </p:spPr>
          <p:txBody>
            <a:bodyPr lIns="0" tIns="0" rIns="0" bIns="0" rtlCol="0" anchor="t">
              <a:spAutoFit/>
            </a:bodyPr>
            <a:lstStyle/>
            <a:p>
              <a:pPr>
                <a:lnSpc>
                  <a:spcPts val="4680"/>
                </a:lnSpc>
              </a:pPr>
              <a:r>
                <a:rPr lang="en-US" sz="3200">
                  <a:solidFill>
                    <a:srgbClr val="000000"/>
                  </a:solidFill>
                  <a:latin typeface="Baloo"/>
                </a:rPr>
                <a:t>Phạm vi đề tài</a:t>
              </a:r>
            </a:p>
          </p:txBody>
        </p:sp>
        <p:sp>
          <p:nvSpPr>
            <p:cNvPr id="24" name="TextBox 8">
              <a:extLst>
                <a:ext uri="{FF2B5EF4-FFF2-40B4-BE49-F238E27FC236}">
                  <a16:creationId xmlns:a16="http://schemas.microsoft.com/office/drawing/2014/main" id="{FCC328CC-AB99-99BF-1D28-46F70AEA56B5}"/>
                </a:ext>
              </a:extLst>
            </p:cNvPr>
            <p:cNvSpPr txBox="1"/>
            <p:nvPr/>
          </p:nvSpPr>
          <p:spPr>
            <a:xfrm>
              <a:off x="821227" y="925517"/>
              <a:ext cx="11057523" cy="1535785"/>
            </a:xfrm>
            <a:prstGeom prst="rect">
              <a:avLst/>
            </a:prstGeom>
          </p:spPr>
          <p:txBody>
            <a:bodyPr lIns="0" tIns="0" rIns="0" bIns="0" rtlCol="0" anchor="t">
              <a:spAutoFit/>
            </a:bodyPr>
            <a:lstStyle/>
            <a:p>
              <a:pPr>
                <a:lnSpc>
                  <a:spcPts val="2795"/>
                </a:lnSpc>
              </a:pPr>
              <a:r>
                <a:rPr lang="vi-VN" sz="2150">
                  <a:solidFill>
                    <a:srgbClr val="000000"/>
                  </a:solidFill>
                  <a:latin typeface="Clear Sans Regular"/>
                </a:rPr>
                <a:t>Đối tượng sử dụng là sinh viên, học sinh của các ngôi trường cấp bậc trung học cơ sở, trung học phổ thông, đại học, cao đẳng, các trung tâm giáo dục thưởng xuyên, các trung tâm giáo dục trên toàn quốc. mang tính cục bộ của mỗi đơn vị, dữ liệu chỉ mang tính cục bộ, không liên kết giữa các trường với nhau.</a:t>
              </a:r>
              <a:endParaRPr lang="en-US" sz="2150">
                <a:solidFill>
                  <a:srgbClr val="000000"/>
                </a:solidFill>
                <a:latin typeface="Clear Sans Regular"/>
              </a:endParaRPr>
            </a:p>
          </p:txBody>
        </p:sp>
      </p:grpSp>
    </p:spTree>
    <p:extLst>
      <p:ext uri="{BB962C8B-B14F-4D97-AF65-F5344CB8AC3E}">
        <p14:creationId xmlns:p14="http://schemas.microsoft.com/office/powerpoint/2010/main" val="39562348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strVal val="#ppt_w+.3"/>
                                          </p:val>
                                        </p:tav>
                                        <p:tav tm="100000">
                                          <p:val>
                                            <p:strVal val="#ppt_w"/>
                                          </p:val>
                                        </p:tav>
                                      </p:tavLst>
                                    </p:anim>
                                    <p:anim calcmode="lin" valueType="num">
                                      <p:cBhvr>
                                        <p:cTn id="15" dur="1000" fill="hold"/>
                                        <p:tgtEl>
                                          <p:spTgt spid="19"/>
                                        </p:tgtEl>
                                        <p:attrNameLst>
                                          <p:attrName>ppt_h</p:attrName>
                                        </p:attrNameLst>
                                      </p:cBhvr>
                                      <p:tavLst>
                                        <p:tav tm="0">
                                          <p:val>
                                            <p:strVal val="#ppt_h"/>
                                          </p:val>
                                        </p:tav>
                                        <p:tav tm="100000">
                                          <p:val>
                                            <p:strVal val="#ppt_h"/>
                                          </p:val>
                                        </p:tav>
                                      </p:tavLst>
                                    </p:anim>
                                    <p:animEffect transition="in" filter="fade">
                                      <p:cBhvr>
                                        <p:cTn id="16" dur="1000"/>
                                        <p:tgtEl>
                                          <p:spTgt spid="19"/>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3"/>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par>
                                <p:cTn id="22" presetID="38" presetClass="entr" presetSubtype="0" accel="50000" fill="hold" grpId="0" nodeType="withEffect">
                                  <p:stCondLst>
                                    <p:cond delay="600"/>
                                  </p:stCondLst>
                                  <p:iterate type="lt">
                                    <p:tmPct val="0"/>
                                  </p:iterate>
                                  <p:childTnLst>
                                    <p:set>
                                      <p:cBhvr>
                                        <p:cTn id="23" dur="1" fill="hold">
                                          <p:stCondLst>
                                            <p:cond delay="0"/>
                                          </p:stCondLst>
                                        </p:cTn>
                                        <p:tgtEl>
                                          <p:spTgt spid="20"/>
                                        </p:tgtEl>
                                        <p:attrNameLst>
                                          <p:attrName>style.visibility</p:attrName>
                                        </p:attrNameLst>
                                      </p:cBhvr>
                                      <p:to>
                                        <p:strVal val="visible"/>
                                      </p:to>
                                    </p:set>
                                    <p:set>
                                      <p:cBhvr>
                                        <p:cTn id="24" dur="455" fill="hold">
                                          <p:stCondLst>
                                            <p:cond delay="0"/>
                                          </p:stCondLst>
                                        </p:cTn>
                                        <p:tgtEl>
                                          <p:spTgt spid="20"/>
                                        </p:tgtEl>
                                        <p:attrNameLst>
                                          <p:attrName>style.rotation</p:attrName>
                                        </p:attrNameLst>
                                      </p:cBhvr>
                                      <p:to>
                                        <p:strVal val="-45.0"/>
                                      </p:to>
                                    </p:set>
                                    <p:anim calcmode="lin" valueType="num">
                                      <p:cBhvr>
                                        <p:cTn id="25" dur="455" fill="hold">
                                          <p:stCondLst>
                                            <p:cond delay="455"/>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20"/>
                                        </p:tgtEl>
                                        <p:attrNameLst>
                                          <p:attrName>ppt_y</p:attrName>
                                        </p:attrNameLst>
                                      </p:cBhvr>
                                      <p:tavLst>
                                        <p:tav tm="0">
                                          <p:val>
                                            <p:strVal val="#ppt_y-(0.354*#ppt_w-0.172*#ppt_h)"/>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64771" t="21970"/>
          <a:stretch>
            <a:fillRect/>
          </a:stretch>
        </p:blipFill>
        <p:spPr>
          <a:xfrm rot="5400000">
            <a:off x="-2293321" y="2018869"/>
            <a:ext cx="5143500" cy="11392761"/>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16799">
            <a:off x="9736550" y="-2506878"/>
            <a:ext cx="11406363" cy="9923536"/>
          </a:xfrm>
          <a:prstGeom prst="rect">
            <a:avLst/>
          </a:prstGeom>
        </p:spPr>
      </p:pic>
      <p:sp>
        <p:nvSpPr>
          <p:cNvPr id="5" name="TextBox 5"/>
          <p:cNvSpPr txBox="1"/>
          <p:nvPr/>
        </p:nvSpPr>
        <p:spPr>
          <a:xfrm>
            <a:off x="9841388" y="1225319"/>
            <a:ext cx="8446612" cy="1269578"/>
          </a:xfrm>
          <a:prstGeom prst="rect">
            <a:avLst/>
          </a:prstGeom>
        </p:spPr>
        <p:txBody>
          <a:bodyPr wrap="square" lIns="0" tIns="0" rIns="0" bIns="0" rtlCol="0" anchor="t">
            <a:spAutoFit/>
          </a:bodyPr>
          <a:lstStyle/>
          <a:p>
            <a:pPr algn="r">
              <a:lnSpc>
                <a:spcPts val="10800"/>
              </a:lnSpc>
            </a:pPr>
            <a:r>
              <a:rPr lang="en-US" sz="6000">
                <a:solidFill>
                  <a:srgbClr val="FFFAEF"/>
                </a:solidFill>
                <a:latin typeface="Baloo"/>
              </a:rPr>
              <a:t>Chương II: Cơ sở lý luận</a:t>
            </a:r>
          </a:p>
        </p:txBody>
      </p:sp>
      <p:grpSp>
        <p:nvGrpSpPr>
          <p:cNvPr id="6" name="Group 6"/>
          <p:cNvGrpSpPr/>
          <p:nvPr/>
        </p:nvGrpSpPr>
        <p:grpSpPr>
          <a:xfrm>
            <a:off x="2064925" y="1879369"/>
            <a:ext cx="5087567" cy="1748607"/>
            <a:chOff x="0" y="-38100"/>
            <a:chExt cx="6783423" cy="2331475"/>
          </a:xfrm>
        </p:grpSpPr>
        <p:sp>
          <p:nvSpPr>
            <p:cNvPr id="7" name="TextBox 7"/>
            <p:cNvSpPr txBox="1"/>
            <p:nvPr/>
          </p:nvSpPr>
          <p:spPr>
            <a:xfrm>
              <a:off x="0" y="1167597"/>
              <a:ext cx="6783423" cy="1125778"/>
            </a:xfrm>
            <a:prstGeom prst="rect">
              <a:avLst/>
            </a:prstGeom>
          </p:spPr>
          <p:txBody>
            <a:bodyPr lIns="0" tIns="0" rIns="0" bIns="0" rtlCol="0" anchor="t">
              <a:spAutoFit/>
            </a:bodyPr>
            <a:lstStyle/>
            <a:p>
              <a:pPr>
                <a:lnSpc>
                  <a:spcPts val="3380"/>
                </a:lnSpc>
              </a:pPr>
              <a:r>
                <a:rPr lang="en-US" sz="2600">
                  <a:solidFill>
                    <a:srgbClr val="FFFAEF"/>
                  </a:solidFill>
                  <a:latin typeface="Clear Sans Regular"/>
                </a:rPr>
                <a:t>Tìm kiểu các lý thuyết được áp dụng trong dự án</a:t>
              </a:r>
            </a:p>
          </p:txBody>
        </p:sp>
        <p:sp>
          <p:nvSpPr>
            <p:cNvPr id="8" name="TextBox 8"/>
            <p:cNvSpPr txBox="1"/>
            <p:nvPr/>
          </p:nvSpPr>
          <p:spPr>
            <a:xfrm>
              <a:off x="0" y="-38100"/>
              <a:ext cx="6783423" cy="803639"/>
            </a:xfrm>
            <a:prstGeom prst="rect">
              <a:avLst/>
            </a:prstGeom>
          </p:spPr>
          <p:txBody>
            <a:bodyPr lIns="0" tIns="0" rIns="0" bIns="0" rtlCol="0" anchor="t">
              <a:spAutoFit/>
            </a:bodyPr>
            <a:lstStyle/>
            <a:p>
              <a:pPr>
                <a:lnSpc>
                  <a:spcPts val="4680"/>
                </a:lnSpc>
              </a:pPr>
              <a:r>
                <a:rPr lang="en-US" sz="3600">
                  <a:solidFill>
                    <a:srgbClr val="FFFAEF"/>
                  </a:solidFill>
                  <a:latin typeface="Baloo"/>
                </a:rPr>
                <a:t>Lý thuyết</a:t>
              </a:r>
            </a:p>
          </p:txBody>
        </p:sp>
      </p:grpSp>
      <p:grpSp>
        <p:nvGrpSpPr>
          <p:cNvPr id="9" name="Group 9"/>
          <p:cNvGrpSpPr/>
          <p:nvPr/>
        </p:nvGrpSpPr>
        <p:grpSpPr>
          <a:xfrm>
            <a:off x="6829186" y="4421808"/>
            <a:ext cx="5068071" cy="1748607"/>
            <a:chOff x="0" y="-38100"/>
            <a:chExt cx="6757428" cy="2331476"/>
          </a:xfrm>
        </p:grpSpPr>
        <p:sp>
          <p:nvSpPr>
            <p:cNvPr id="10" name="TextBox 10"/>
            <p:cNvSpPr txBox="1"/>
            <p:nvPr/>
          </p:nvSpPr>
          <p:spPr>
            <a:xfrm>
              <a:off x="0" y="-38100"/>
              <a:ext cx="6757428" cy="803639"/>
            </a:xfrm>
            <a:prstGeom prst="rect">
              <a:avLst/>
            </a:prstGeom>
          </p:spPr>
          <p:txBody>
            <a:bodyPr lIns="0" tIns="0" rIns="0" bIns="0" rtlCol="0" anchor="t">
              <a:spAutoFit/>
            </a:bodyPr>
            <a:lstStyle/>
            <a:p>
              <a:pPr>
                <a:lnSpc>
                  <a:spcPts val="4680"/>
                </a:lnSpc>
              </a:pPr>
              <a:r>
                <a:rPr lang="en-US" sz="3600">
                  <a:solidFill>
                    <a:srgbClr val="FFFAEF"/>
                  </a:solidFill>
                  <a:latin typeface="Baloo"/>
                </a:rPr>
                <a:t>Kỹ thuật</a:t>
              </a:r>
            </a:p>
          </p:txBody>
        </p:sp>
        <p:sp>
          <p:nvSpPr>
            <p:cNvPr id="11" name="TextBox 11"/>
            <p:cNvSpPr txBox="1"/>
            <p:nvPr/>
          </p:nvSpPr>
          <p:spPr>
            <a:xfrm>
              <a:off x="0" y="1167597"/>
              <a:ext cx="6757428" cy="1125779"/>
            </a:xfrm>
            <a:prstGeom prst="rect">
              <a:avLst/>
            </a:prstGeom>
          </p:spPr>
          <p:txBody>
            <a:bodyPr lIns="0" tIns="0" rIns="0" bIns="0" rtlCol="0" anchor="t">
              <a:spAutoFit/>
            </a:bodyPr>
            <a:lstStyle/>
            <a:p>
              <a:pPr>
                <a:lnSpc>
                  <a:spcPts val="3380"/>
                </a:lnSpc>
              </a:pPr>
              <a:r>
                <a:rPr lang="en-US" sz="2600">
                  <a:solidFill>
                    <a:srgbClr val="FFFAEF"/>
                  </a:solidFill>
                  <a:latin typeface="Clear Sans Regular"/>
                </a:rPr>
                <a:t>Tìm hiểu các kỹ thuật sử dụng trong dự án</a:t>
              </a:r>
            </a:p>
          </p:txBody>
        </p:sp>
      </p:grpSp>
      <p:grpSp>
        <p:nvGrpSpPr>
          <p:cNvPr id="12" name="Group 12"/>
          <p:cNvGrpSpPr/>
          <p:nvPr/>
        </p:nvGrpSpPr>
        <p:grpSpPr>
          <a:xfrm>
            <a:off x="11392761" y="7291574"/>
            <a:ext cx="5866539" cy="1312590"/>
            <a:chOff x="0" y="-38100"/>
            <a:chExt cx="7149775" cy="1750119"/>
          </a:xfrm>
        </p:grpSpPr>
        <p:sp>
          <p:nvSpPr>
            <p:cNvPr id="13" name="TextBox 13"/>
            <p:cNvSpPr txBox="1"/>
            <p:nvPr/>
          </p:nvSpPr>
          <p:spPr>
            <a:xfrm>
              <a:off x="0" y="-38100"/>
              <a:ext cx="7149775" cy="1607277"/>
            </a:xfrm>
            <a:prstGeom prst="rect">
              <a:avLst/>
            </a:prstGeom>
          </p:spPr>
          <p:txBody>
            <a:bodyPr lIns="0" tIns="0" rIns="0" bIns="0" rtlCol="0" anchor="t">
              <a:spAutoFit/>
            </a:bodyPr>
            <a:lstStyle/>
            <a:p>
              <a:pPr>
                <a:lnSpc>
                  <a:spcPts val="4680"/>
                </a:lnSpc>
              </a:pPr>
              <a:r>
                <a:rPr lang="en-US" sz="3600">
                  <a:solidFill>
                    <a:srgbClr val="FFFAEF"/>
                  </a:solidFill>
                  <a:latin typeface="Baloo"/>
                </a:rPr>
                <a:t>Xây dựng mô hình ứng dụng</a:t>
              </a:r>
            </a:p>
          </p:txBody>
        </p:sp>
        <p:sp>
          <p:nvSpPr>
            <p:cNvPr id="14" name="TextBox 14"/>
            <p:cNvSpPr txBox="1"/>
            <p:nvPr/>
          </p:nvSpPr>
          <p:spPr>
            <a:xfrm>
              <a:off x="0" y="1167597"/>
              <a:ext cx="7149775" cy="544422"/>
            </a:xfrm>
            <a:prstGeom prst="rect">
              <a:avLst/>
            </a:prstGeom>
          </p:spPr>
          <p:txBody>
            <a:bodyPr lIns="0" tIns="0" rIns="0" bIns="0" rtlCol="0" anchor="t">
              <a:spAutoFit/>
            </a:bodyPr>
            <a:lstStyle/>
            <a:p>
              <a:pPr>
                <a:lnSpc>
                  <a:spcPts val="3380"/>
                </a:lnSpc>
              </a:pPr>
              <a:r>
                <a:rPr lang="en-US" sz="2600">
                  <a:solidFill>
                    <a:srgbClr val="FFFAEF"/>
                  </a:solidFill>
                  <a:latin typeface="Clear Sans Regular"/>
                </a:rPr>
                <a:t>Mô hình MVC</a:t>
              </a:r>
            </a:p>
          </p:txBody>
        </p:sp>
      </p:grpSp>
      <p:sp>
        <p:nvSpPr>
          <p:cNvPr id="15" name="TextBox 15"/>
          <p:cNvSpPr txBox="1"/>
          <p:nvPr/>
        </p:nvSpPr>
        <p:spPr>
          <a:xfrm>
            <a:off x="1028700" y="8671560"/>
            <a:ext cx="3147755" cy="559769"/>
          </a:xfrm>
          <a:prstGeom prst="rect">
            <a:avLst/>
          </a:prstGeom>
        </p:spPr>
        <p:txBody>
          <a:bodyPr lIns="0" tIns="0" rIns="0" bIns="0" rtlCol="0" anchor="t">
            <a:spAutoFit/>
          </a:bodyPr>
          <a:lstStyle/>
          <a:p>
            <a:pPr algn="just">
              <a:lnSpc>
                <a:spcPts val="4680"/>
              </a:lnSpc>
              <a:spcBef>
                <a:spcPct val="0"/>
              </a:spcBef>
            </a:pPr>
            <a:r>
              <a:rPr lang="en-US" sz="2800">
                <a:solidFill>
                  <a:srgbClr val="FFFAEF"/>
                </a:solidFill>
                <a:latin typeface="Baloo"/>
              </a:rPr>
              <a:t>Nguyễn Thanh Ý</a:t>
            </a:r>
          </a:p>
        </p:txBody>
      </p:sp>
    </p:spTree>
    <p:extLst>
      <p:ext uri="{BB962C8B-B14F-4D97-AF65-F5344CB8AC3E}">
        <p14:creationId xmlns:p14="http://schemas.microsoft.com/office/powerpoint/2010/main" val="34425649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600"/>
                                  </p:stCondLst>
                                  <p:iterate type="lt">
                                    <p:tmPct val="0"/>
                                  </p:iterate>
                                  <p:childTnLst>
                                    <p:set>
                                      <p:cBhvr>
                                        <p:cTn id="6" dur="1" fill="hold">
                                          <p:stCondLst>
                                            <p:cond delay="0"/>
                                          </p:stCondLst>
                                        </p:cTn>
                                        <p:tgtEl>
                                          <p:spTgt spid="15"/>
                                        </p:tgtEl>
                                        <p:attrNameLst>
                                          <p:attrName>style.visibility</p:attrName>
                                        </p:attrNameLst>
                                      </p:cBhvr>
                                      <p:to>
                                        <p:strVal val="visible"/>
                                      </p:to>
                                    </p:set>
                                    <p:set>
                                      <p:cBhvr>
                                        <p:cTn id="7" dur="455" fill="hold">
                                          <p:stCondLst>
                                            <p:cond delay="0"/>
                                          </p:stCondLst>
                                        </p:cTn>
                                        <p:tgtEl>
                                          <p:spTgt spid="15"/>
                                        </p:tgtEl>
                                        <p:attrNameLst>
                                          <p:attrName>style.rotation</p:attrName>
                                        </p:attrNameLst>
                                      </p:cBhvr>
                                      <p:to>
                                        <p:strVal val="-45.0"/>
                                      </p:to>
                                    </p:set>
                                    <p:anim calcmode="lin" valueType="num">
                                      <p:cBhvr>
                                        <p:cTn id="8"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par>
                                <p:cTn id="12" presetID="50" presetClass="entr" presetSubtype="0"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3"/>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strVal val="#ppt_w+.3"/>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animEffect transition="in" filter="fade">
                                      <p:cBhvr>
                                        <p:cTn id="21" dur="1000"/>
                                        <p:tgtEl>
                                          <p:spTgt spid="3"/>
                                        </p:tgtEl>
                                      </p:cBhvr>
                                    </p:animEffect>
                                  </p:childTnLst>
                                </p:cTn>
                              </p:par>
                              <p:par>
                                <p:cTn id="22" presetID="41" presetClass="entr" presetSubtype="0" fill="hold" grpId="0" nodeType="withEffect">
                                  <p:stCondLst>
                                    <p:cond delay="600"/>
                                  </p:stCondLst>
                                  <p:iterate type="lt">
                                    <p:tmPct val="0"/>
                                  </p:iterate>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5" dur="1000" fill="hold"/>
                                        <p:tgtEl>
                                          <p:spTgt spid="5"/>
                                        </p:tgtEl>
                                        <p:attrNameLst>
                                          <p:attrName>ppt_y</p:attrName>
                                        </p:attrNameLst>
                                      </p:cBhvr>
                                      <p:tavLst>
                                        <p:tav tm="0">
                                          <p:val>
                                            <p:strVal val="#ppt_y"/>
                                          </p:val>
                                        </p:tav>
                                        <p:tav tm="100000">
                                          <p:val>
                                            <p:strVal val="#ppt_y"/>
                                          </p:val>
                                        </p:tav>
                                      </p:tavLst>
                                    </p:anim>
                                    <p:anim calcmode="lin" valueType="num">
                                      <p:cBhvr>
                                        <p:cTn id="26"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7"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8" dur="1000" tmFilter="0,0; .5, 1; 1, 1"/>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Scale>
                                      <p:cBhvr>
                                        <p:cTn id="3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6"/>
                                        </p:tgtEl>
                                        <p:attrNameLst>
                                          <p:attrName>ppt_x</p:attrName>
                                          <p:attrName>ppt_y</p:attrName>
                                        </p:attrNameLst>
                                      </p:cBhvr>
                                    </p:animMotion>
                                    <p:animEffect transition="in" filter="fade">
                                      <p:cBhvr>
                                        <p:cTn id="35" dur="1000"/>
                                        <p:tgtEl>
                                          <p:spTgt spid="6"/>
                                        </p:tgtEl>
                                      </p:cBhvr>
                                    </p:animEffect>
                                  </p:childTnLst>
                                </p:cTn>
                              </p:par>
                              <p:par>
                                <p:cTn id="36" presetID="52" presetClass="entr" presetSubtype="0" fill="hold" nodeType="withEffect">
                                  <p:stCondLst>
                                    <p:cond delay="1000"/>
                                  </p:stCondLst>
                                  <p:childTnLst>
                                    <p:set>
                                      <p:cBhvr>
                                        <p:cTn id="37" dur="1" fill="hold">
                                          <p:stCondLst>
                                            <p:cond delay="0"/>
                                          </p:stCondLst>
                                        </p:cTn>
                                        <p:tgtEl>
                                          <p:spTgt spid="9"/>
                                        </p:tgtEl>
                                        <p:attrNameLst>
                                          <p:attrName>style.visibility</p:attrName>
                                        </p:attrNameLst>
                                      </p:cBhvr>
                                      <p:to>
                                        <p:strVal val="visible"/>
                                      </p:to>
                                    </p:set>
                                    <p:animScale>
                                      <p:cBhvr>
                                        <p:cTn id="38"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9"/>
                                        </p:tgtEl>
                                        <p:attrNameLst>
                                          <p:attrName>ppt_x</p:attrName>
                                          <p:attrName>ppt_y</p:attrName>
                                        </p:attrNameLst>
                                      </p:cBhvr>
                                    </p:animMotion>
                                    <p:animEffect transition="in" filter="fade">
                                      <p:cBhvr>
                                        <p:cTn id="40" dur="1000"/>
                                        <p:tgtEl>
                                          <p:spTgt spid="9"/>
                                        </p:tgtEl>
                                      </p:cBhvr>
                                    </p:animEffect>
                                  </p:childTnLst>
                                </p:cTn>
                              </p:par>
                              <p:par>
                                <p:cTn id="41" presetID="52" presetClass="entr" presetSubtype="0" fill="hold" nodeType="withEffect">
                                  <p:stCondLst>
                                    <p:cond delay="2000"/>
                                  </p:stCondLst>
                                  <p:childTnLst>
                                    <p:set>
                                      <p:cBhvr>
                                        <p:cTn id="42" dur="1" fill="hold">
                                          <p:stCondLst>
                                            <p:cond delay="0"/>
                                          </p:stCondLst>
                                        </p:cTn>
                                        <p:tgtEl>
                                          <p:spTgt spid="12"/>
                                        </p:tgtEl>
                                        <p:attrNameLst>
                                          <p:attrName>style.visibility</p:attrName>
                                        </p:attrNameLst>
                                      </p:cBhvr>
                                      <p:to>
                                        <p:strVal val="visible"/>
                                      </p:to>
                                    </p:set>
                                    <p:animScale>
                                      <p:cBhvr>
                                        <p:cTn id="43"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12"/>
                                        </p:tgtEl>
                                        <p:attrNameLst>
                                          <p:attrName>ppt_x</p:attrName>
                                          <p:attrName>ppt_y</p:attrName>
                                        </p:attrNameLst>
                                      </p:cBhvr>
                                    </p:animMotion>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3067548" y="1232809"/>
            <a:ext cx="12290952" cy="2377631"/>
            <a:chOff x="0" y="0"/>
            <a:chExt cx="16387936" cy="3170175"/>
          </a:xfrm>
        </p:grpSpPr>
        <p:sp>
          <p:nvSpPr>
            <p:cNvPr id="3" name="TextBox 3"/>
            <p:cNvSpPr txBox="1"/>
            <p:nvPr/>
          </p:nvSpPr>
          <p:spPr>
            <a:xfrm>
              <a:off x="0" y="0"/>
              <a:ext cx="16387936" cy="1463040"/>
            </a:xfrm>
            <a:prstGeom prst="rect">
              <a:avLst/>
            </a:prstGeom>
          </p:spPr>
          <p:txBody>
            <a:bodyPr lIns="0" tIns="0" rIns="0" bIns="0" rtlCol="0" anchor="t">
              <a:spAutoFit/>
            </a:bodyPr>
            <a:lstStyle/>
            <a:p>
              <a:pPr algn="ctr">
                <a:lnSpc>
                  <a:spcPts val="8640"/>
                </a:lnSpc>
              </a:pPr>
              <a:r>
                <a:rPr lang="en-US" sz="7200">
                  <a:solidFill>
                    <a:srgbClr val="000000"/>
                  </a:solidFill>
                  <a:latin typeface="Baloo"/>
                </a:rPr>
                <a:t>Lý thuyết</a:t>
              </a:r>
            </a:p>
          </p:txBody>
        </p:sp>
        <p:sp>
          <p:nvSpPr>
            <p:cNvPr id="4" name="TextBox 4"/>
            <p:cNvSpPr txBox="1"/>
            <p:nvPr/>
          </p:nvSpPr>
          <p:spPr>
            <a:xfrm>
              <a:off x="974477" y="1463040"/>
              <a:ext cx="14438980" cy="1707135"/>
            </a:xfrm>
            <a:prstGeom prst="rect">
              <a:avLst/>
            </a:prstGeom>
          </p:spPr>
          <p:txBody>
            <a:bodyPr lIns="0" tIns="0" rIns="0" bIns="0" rtlCol="0" anchor="t">
              <a:spAutoFit/>
            </a:bodyPr>
            <a:lstStyle/>
            <a:p>
              <a:pPr algn="ctr">
                <a:lnSpc>
                  <a:spcPts val="3380"/>
                </a:lnSpc>
              </a:pPr>
              <a:r>
                <a:rPr lang="vi-VN" sz="2600">
                  <a:solidFill>
                    <a:srgbClr val="000000"/>
                  </a:solidFill>
                  <a:latin typeface="Clear Sans Regular"/>
                </a:rPr>
                <a:t>Để xây dựng một website đáp ứng nhu cầu đề ra một cách hoàn chỉnh cần phải hiểu rõ các lý thuyết cơ bản của ngôn ngữ lập trình C# trên nền ASP.NET CORE MVC 3.1, thì đây là những kiến thức cần thiết</a:t>
              </a:r>
              <a:endParaRPr lang="en-US" sz="2600">
                <a:solidFill>
                  <a:srgbClr val="000000"/>
                </a:solidFill>
                <a:latin typeface="Clear Sans Regula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47131" y="3864135"/>
            <a:ext cx="4018949" cy="160670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47132" y="5700797"/>
            <a:ext cx="3811132" cy="1523622"/>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7250141" y="5700797"/>
            <a:ext cx="3811132" cy="1523622"/>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24400" y="7766096"/>
            <a:ext cx="8686800" cy="1331195"/>
          </a:xfrm>
          <a:prstGeom prst="rect">
            <a:avLst/>
          </a:prstGeom>
        </p:spPr>
      </p:pic>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630933" y="5700797"/>
            <a:ext cx="3811132" cy="1523622"/>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7250141" y="3947216"/>
            <a:ext cx="3811132" cy="1523622"/>
          </a:xfrm>
          <a:prstGeom prst="rect">
            <a:avLst/>
          </a:prstGeom>
        </p:spPr>
      </p:pic>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630933" y="3947216"/>
            <a:ext cx="3811132" cy="1523622"/>
          </a:xfrm>
          <a:prstGeom prst="rect">
            <a:avLst/>
          </a:prstGeom>
        </p:spPr>
      </p:pic>
      <p:pic>
        <p:nvPicPr>
          <p:cNvPr id="1026" name="Picture 2" descr="Visual Studio - Wikipedia">
            <a:extLst>
              <a:ext uri="{FF2B5EF4-FFF2-40B4-BE49-F238E27FC236}">
                <a16:creationId xmlns:a16="http://schemas.microsoft.com/office/drawing/2014/main" id="{72F3F6EE-0129-5074-9997-CFBAF984E62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7495" y="3751712"/>
            <a:ext cx="1718219" cy="1718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ML5 và CSS3 là gì ?">
            <a:extLst>
              <a:ext uri="{FF2B5EF4-FFF2-40B4-BE49-F238E27FC236}">
                <a16:creationId xmlns:a16="http://schemas.microsoft.com/office/drawing/2014/main" id="{A91E638F-9AF5-2894-FA8A-E7DDA522A39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93175" y="3783112"/>
            <a:ext cx="2708866" cy="16554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reate Custom Methods in C# | CodeGuru.com">
            <a:extLst>
              <a:ext uri="{FF2B5EF4-FFF2-40B4-BE49-F238E27FC236}">
                <a16:creationId xmlns:a16="http://schemas.microsoft.com/office/drawing/2014/main" id="{3224B301-C772-FC9A-0B60-8972FC44C9F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87293" y="3779971"/>
            <a:ext cx="3113414" cy="17512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P.NET là gì? ASP.NET Core là gì? - DiziBrand">
            <a:extLst>
              <a:ext uri="{FF2B5EF4-FFF2-40B4-BE49-F238E27FC236}">
                <a16:creationId xmlns:a16="http://schemas.microsoft.com/office/drawing/2014/main" id="{97E16009-6DE9-68A6-91D4-89C1BC8ADE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85752" y="5582354"/>
            <a:ext cx="25050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Query and Javascript - Business and User Interface Logic Terminology - DEV  Community 👩‍💻👨‍💻">
            <a:extLst>
              <a:ext uri="{FF2B5EF4-FFF2-40B4-BE49-F238E27FC236}">
                <a16:creationId xmlns:a16="http://schemas.microsoft.com/office/drawing/2014/main" id="{07AF9F89-DAA4-4E61-22AB-3308933DABF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78414" y="5667633"/>
            <a:ext cx="3931172" cy="16510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otstrap (front-end framework) - Wikipedia">
            <a:extLst>
              <a:ext uri="{FF2B5EF4-FFF2-40B4-BE49-F238E27FC236}">
                <a16:creationId xmlns:a16="http://schemas.microsoft.com/office/drawing/2014/main" id="{17636641-CF80-5DE3-D21C-6AD432D0A86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91359" y="5795103"/>
            <a:ext cx="1912497" cy="15236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f Git and GitHub, Master and Main - BiTE Interactive">
            <a:extLst>
              <a:ext uri="{FF2B5EF4-FFF2-40B4-BE49-F238E27FC236}">
                <a16:creationId xmlns:a16="http://schemas.microsoft.com/office/drawing/2014/main" id="{7A1E7EB4-98C4-E616-6D93-DF114E37B85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06726" y="7593427"/>
            <a:ext cx="2318707" cy="17413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ổng quan SQL Server - Hệ quản trị Cơ sở dữ liệu tốt nhất - Góc Nhìn Số">
            <a:extLst>
              <a:ext uri="{FF2B5EF4-FFF2-40B4-BE49-F238E27FC236}">
                <a16:creationId xmlns:a16="http://schemas.microsoft.com/office/drawing/2014/main" id="{A3D13618-384C-2FB1-CE7F-9C638E8F2C5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62569" y="7429058"/>
            <a:ext cx="2318707" cy="19057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0">
            <a:extLst>
              <a:ext uri="{FF2B5EF4-FFF2-40B4-BE49-F238E27FC236}">
                <a16:creationId xmlns:a16="http://schemas.microsoft.com/office/drawing/2014/main" id="{6ED24045-EE26-0CE5-4E75-88D15F397E21}"/>
              </a:ext>
            </a:extLst>
          </p:cNvPr>
          <p:cNvSpPr txBox="1"/>
          <p:nvPr/>
        </p:nvSpPr>
        <p:spPr>
          <a:xfrm>
            <a:off x="14902041" y="558060"/>
            <a:ext cx="3147755" cy="559769"/>
          </a:xfrm>
          <a:prstGeom prst="rect">
            <a:avLst/>
          </a:prstGeom>
        </p:spPr>
        <p:txBody>
          <a:bodyPr wrap="square" lIns="0" tIns="0" rIns="0" bIns="0" rtlCol="0" anchor="t">
            <a:spAutoFit/>
          </a:bodyPr>
          <a:lstStyle/>
          <a:p>
            <a:pPr algn="just">
              <a:lnSpc>
                <a:spcPts val="4680"/>
              </a:lnSpc>
              <a:spcBef>
                <a:spcPct val="0"/>
              </a:spcBef>
            </a:pPr>
            <a:r>
              <a:rPr lang="en-US" sz="2800">
                <a:solidFill>
                  <a:srgbClr val="000000"/>
                </a:solidFill>
                <a:latin typeface="Baloo"/>
              </a:rPr>
              <a:t>Nguyễn Thanh Ý</a:t>
            </a:r>
          </a:p>
        </p:txBody>
      </p:sp>
    </p:spTree>
    <p:extLst>
      <p:ext uri="{BB962C8B-B14F-4D97-AF65-F5344CB8AC3E}">
        <p14:creationId xmlns:p14="http://schemas.microsoft.com/office/powerpoint/2010/main" val="428747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38" presetClass="entr" presetSubtype="0" accel="50000" fill="hold" grpId="0" nodeType="withEffect">
                                  <p:stCondLst>
                                    <p:cond delay="500"/>
                                  </p:stCondLst>
                                  <p:iterate type="lt">
                                    <p:tmPct val="0"/>
                                  </p:iterate>
                                  <p:childTnLst>
                                    <p:set>
                                      <p:cBhvr>
                                        <p:cTn id="11" dur="1" fill="hold">
                                          <p:stCondLst>
                                            <p:cond delay="0"/>
                                          </p:stCondLst>
                                        </p:cTn>
                                        <p:tgtEl>
                                          <p:spTgt spid="11"/>
                                        </p:tgtEl>
                                        <p:attrNameLst>
                                          <p:attrName>style.visibility</p:attrName>
                                        </p:attrNameLst>
                                      </p:cBhvr>
                                      <p:to>
                                        <p:strVal val="visible"/>
                                      </p:to>
                                    </p:set>
                                    <p:set>
                                      <p:cBhvr>
                                        <p:cTn id="12" dur="455" fill="hold">
                                          <p:stCondLst>
                                            <p:cond delay="0"/>
                                          </p:stCondLst>
                                        </p:cTn>
                                        <p:tgtEl>
                                          <p:spTgt spid="11"/>
                                        </p:tgtEl>
                                        <p:attrNameLst>
                                          <p:attrName>style.rotation</p:attrName>
                                        </p:attrNameLst>
                                      </p:cBhvr>
                                      <p:to>
                                        <p:strVal val="-45.0"/>
                                      </p:to>
                                    </p:set>
                                    <p:anim calcmode="lin" valueType="num">
                                      <p:cBhvr>
                                        <p:cTn id="13" dur="455" fill="hold">
                                          <p:stCondLst>
                                            <p:cond delay="455"/>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11"/>
                                        </p:tgtEl>
                                        <p:attrNameLst>
                                          <p:attrName>ppt_y</p:attrName>
                                        </p:attrNameLst>
                                      </p:cBhvr>
                                      <p:tavLst>
                                        <p:tav tm="0">
                                          <p:val>
                                            <p:strVal val="#ppt_y-(0.354*#ppt_w-0.172*#ppt_h)"/>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strVal val="#ppt_w+.3"/>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Effect transition="in" filter="fade">
                                      <p:cBhvr>
                                        <p:cTn id="23" dur="1000"/>
                                        <p:tgtEl>
                                          <p:spTgt spid="6"/>
                                        </p:tgtEl>
                                      </p:cBhvr>
                                    </p:animEffect>
                                  </p:childTnLst>
                                </p:cTn>
                              </p:par>
                              <p:par>
                                <p:cTn id="24" presetID="50" presetClass="entr" presetSubtype="0" decel="100000" fill="hold" nodeType="withEffect">
                                  <p:stCondLst>
                                    <p:cond delay="500"/>
                                  </p:stCondLst>
                                  <p:childTnLst>
                                    <p:set>
                                      <p:cBhvr>
                                        <p:cTn id="25" dur="1" fill="hold">
                                          <p:stCondLst>
                                            <p:cond delay="0"/>
                                          </p:stCondLst>
                                        </p:cTn>
                                        <p:tgtEl>
                                          <p:spTgt spid="1026"/>
                                        </p:tgtEl>
                                        <p:attrNameLst>
                                          <p:attrName>style.visibility</p:attrName>
                                        </p:attrNameLst>
                                      </p:cBhvr>
                                      <p:to>
                                        <p:strVal val="visible"/>
                                      </p:to>
                                    </p:set>
                                    <p:anim calcmode="lin" valueType="num">
                                      <p:cBhvr>
                                        <p:cTn id="26" dur="1000" fill="hold"/>
                                        <p:tgtEl>
                                          <p:spTgt spid="1026"/>
                                        </p:tgtEl>
                                        <p:attrNameLst>
                                          <p:attrName>ppt_w</p:attrName>
                                        </p:attrNameLst>
                                      </p:cBhvr>
                                      <p:tavLst>
                                        <p:tav tm="0">
                                          <p:val>
                                            <p:strVal val="#ppt_w+.3"/>
                                          </p:val>
                                        </p:tav>
                                        <p:tav tm="100000">
                                          <p:val>
                                            <p:strVal val="#ppt_w"/>
                                          </p:val>
                                        </p:tav>
                                      </p:tavLst>
                                    </p:anim>
                                    <p:anim calcmode="lin" valueType="num">
                                      <p:cBhvr>
                                        <p:cTn id="27" dur="1000" fill="hold"/>
                                        <p:tgtEl>
                                          <p:spTgt spid="1026"/>
                                        </p:tgtEl>
                                        <p:attrNameLst>
                                          <p:attrName>ppt_h</p:attrName>
                                        </p:attrNameLst>
                                      </p:cBhvr>
                                      <p:tavLst>
                                        <p:tav tm="0">
                                          <p:val>
                                            <p:strVal val="#ppt_h"/>
                                          </p:val>
                                        </p:tav>
                                        <p:tav tm="100000">
                                          <p:val>
                                            <p:strVal val="#ppt_h"/>
                                          </p:val>
                                        </p:tav>
                                      </p:tavLst>
                                    </p:anim>
                                    <p:animEffect transition="in" filter="fade">
                                      <p:cBhvr>
                                        <p:cTn id="28" dur="10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50" presetClass="entr" presetSubtype="0" decel="10000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1000" fill="hold"/>
                                        <p:tgtEl>
                                          <p:spTgt spid="21"/>
                                        </p:tgtEl>
                                        <p:attrNameLst>
                                          <p:attrName>ppt_w</p:attrName>
                                        </p:attrNameLst>
                                      </p:cBhvr>
                                      <p:tavLst>
                                        <p:tav tm="0">
                                          <p:val>
                                            <p:strVal val="#ppt_w+.3"/>
                                          </p:val>
                                        </p:tav>
                                        <p:tav tm="100000">
                                          <p:val>
                                            <p:strVal val="#ppt_w"/>
                                          </p:val>
                                        </p:tav>
                                      </p:tavLst>
                                    </p:anim>
                                    <p:anim calcmode="lin" valueType="num">
                                      <p:cBhvr>
                                        <p:cTn id="34" dur="1000" fill="hold"/>
                                        <p:tgtEl>
                                          <p:spTgt spid="21"/>
                                        </p:tgtEl>
                                        <p:attrNameLst>
                                          <p:attrName>ppt_h</p:attrName>
                                        </p:attrNameLst>
                                      </p:cBhvr>
                                      <p:tavLst>
                                        <p:tav tm="0">
                                          <p:val>
                                            <p:strVal val="#ppt_h"/>
                                          </p:val>
                                        </p:tav>
                                        <p:tav tm="100000">
                                          <p:val>
                                            <p:strVal val="#ppt_h"/>
                                          </p:val>
                                        </p:tav>
                                      </p:tavLst>
                                    </p:anim>
                                    <p:animEffect transition="in" filter="fade">
                                      <p:cBhvr>
                                        <p:cTn id="35" dur="1000"/>
                                        <p:tgtEl>
                                          <p:spTgt spid="21"/>
                                        </p:tgtEl>
                                      </p:cBhvr>
                                    </p:animEffect>
                                  </p:childTnLst>
                                </p:cTn>
                              </p:par>
                              <p:par>
                                <p:cTn id="36" presetID="50" presetClass="entr" presetSubtype="0" decel="100000" fill="hold" nodeType="withEffect">
                                  <p:stCondLst>
                                    <p:cond delay="500"/>
                                  </p:stCondLst>
                                  <p:childTnLst>
                                    <p:set>
                                      <p:cBhvr>
                                        <p:cTn id="37" dur="1" fill="hold">
                                          <p:stCondLst>
                                            <p:cond delay="0"/>
                                          </p:stCondLst>
                                        </p:cTn>
                                        <p:tgtEl>
                                          <p:spTgt spid="1030"/>
                                        </p:tgtEl>
                                        <p:attrNameLst>
                                          <p:attrName>style.visibility</p:attrName>
                                        </p:attrNameLst>
                                      </p:cBhvr>
                                      <p:to>
                                        <p:strVal val="visible"/>
                                      </p:to>
                                    </p:set>
                                    <p:anim calcmode="lin" valueType="num">
                                      <p:cBhvr>
                                        <p:cTn id="38" dur="1000" fill="hold"/>
                                        <p:tgtEl>
                                          <p:spTgt spid="1030"/>
                                        </p:tgtEl>
                                        <p:attrNameLst>
                                          <p:attrName>ppt_w</p:attrName>
                                        </p:attrNameLst>
                                      </p:cBhvr>
                                      <p:tavLst>
                                        <p:tav tm="0">
                                          <p:val>
                                            <p:strVal val="#ppt_w+.3"/>
                                          </p:val>
                                        </p:tav>
                                        <p:tav tm="100000">
                                          <p:val>
                                            <p:strVal val="#ppt_w"/>
                                          </p:val>
                                        </p:tav>
                                      </p:tavLst>
                                    </p:anim>
                                    <p:anim calcmode="lin" valueType="num">
                                      <p:cBhvr>
                                        <p:cTn id="39" dur="1000" fill="hold"/>
                                        <p:tgtEl>
                                          <p:spTgt spid="1030"/>
                                        </p:tgtEl>
                                        <p:attrNameLst>
                                          <p:attrName>ppt_h</p:attrName>
                                        </p:attrNameLst>
                                      </p:cBhvr>
                                      <p:tavLst>
                                        <p:tav tm="0">
                                          <p:val>
                                            <p:strVal val="#ppt_h"/>
                                          </p:val>
                                        </p:tav>
                                        <p:tav tm="100000">
                                          <p:val>
                                            <p:strVal val="#ppt_h"/>
                                          </p:val>
                                        </p:tav>
                                      </p:tavLst>
                                    </p:anim>
                                    <p:animEffect transition="in" filter="fade">
                                      <p:cBhvr>
                                        <p:cTn id="40" dur="1000"/>
                                        <p:tgtEl>
                                          <p:spTgt spid="1030"/>
                                        </p:tgtEl>
                                      </p:cBhvr>
                                    </p:animEffec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1000" fill="hold"/>
                                        <p:tgtEl>
                                          <p:spTgt spid="24"/>
                                        </p:tgtEl>
                                        <p:attrNameLst>
                                          <p:attrName>ppt_w</p:attrName>
                                        </p:attrNameLst>
                                      </p:cBhvr>
                                      <p:tavLst>
                                        <p:tav tm="0">
                                          <p:val>
                                            <p:strVal val="#ppt_w+.3"/>
                                          </p:val>
                                        </p:tav>
                                        <p:tav tm="100000">
                                          <p:val>
                                            <p:strVal val="#ppt_w"/>
                                          </p:val>
                                        </p:tav>
                                      </p:tavLst>
                                    </p:anim>
                                    <p:anim calcmode="lin" valueType="num">
                                      <p:cBhvr>
                                        <p:cTn id="46" dur="1000" fill="hold"/>
                                        <p:tgtEl>
                                          <p:spTgt spid="24"/>
                                        </p:tgtEl>
                                        <p:attrNameLst>
                                          <p:attrName>ppt_h</p:attrName>
                                        </p:attrNameLst>
                                      </p:cBhvr>
                                      <p:tavLst>
                                        <p:tav tm="0">
                                          <p:val>
                                            <p:strVal val="#ppt_h"/>
                                          </p:val>
                                        </p:tav>
                                        <p:tav tm="100000">
                                          <p:val>
                                            <p:strVal val="#ppt_h"/>
                                          </p:val>
                                        </p:tav>
                                      </p:tavLst>
                                    </p:anim>
                                    <p:animEffect transition="in" filter="fade">
                                      <p:cBhvr>
                                        <p:cTn id="47" dur="1000"/>
                                        <p:tgtEl>
                                          <p:spTgt spid="24"/>
                                        </p:tgtEl>
                                      </p:cBhvr>
                                    </p:animEffect>
                                  </p:childTnLst>
                                </p:cTn>
                              </p:par>
                              <p:par>
                                <p:cTn id="48" presetID="50" presetClass="entr" presetSubtype="0" decel="100000" fill="hold" nodeType="withEffect">
                                  <p:stCondLst>
                                    <p:cond delay="500"/>
                                  </p:stCondLst>
                                  <p:childTnLst>
                                    <p:set>
                                      <p:cBhvr>
                                        <p:cTn id="49" dur="1" fill="hold">
                                          <p:stCondLst>
                                            <p:cond delay="0"/>
                                          </p:stCondLst>
                                        </p:cTn>
                                        <p:tgtEl>
                                          <p:spTgt spid="1028"/>
                                        </p:tgtEl>
                                        <p:attrNameLst>
                                          <p:attrName>style.visibility</p:attrName>
                                        </p:attrNameLst>
                                      </p:cBhvr>
                                      <p:to>
                                        <p:strVal val="visible"/>
                                      </p:to>
                                    </p:set>
                                    <p:anim calcmode="lin" valueType="num">
                                      <p:cBhvr>
                                        <p:cTn id="50" dur="1000" fill="hold"/>
                                        <p:tgtEl>
                                          <p:spTgt spid="1028"/>
                                        </p:tgtEl>
                                        <p:attrNameLst>
                                          <p:attrName>ppt_w</p:attrName>
                                        </p:attrNameLst>
                                      </p:cBhvr>
                                      <p:tavLst>
                                        <p:tav tm="0">
                                          <p:val>
                                            <p:strVal val="#ppt_w+.3"/>
                                          </p:val>
                                        </p:tav>
                                        <p:tav tm="100000">
                                          <p:val>
                                            <p:strVal val="#ppt_w"/>
                                          </p:val>
                                        </p:tav>
                                      </p:tavLst>
                                    </p:anim>
                                    <p:anim calcmode="lin" valueType="num">
                                      <p:cBhvr>
                                        <p:cTn id="51" dur="1000" fill="hold"/>
                                        <p:tgtEl>
                                          <p:spTgt spid="1028"/>
                                        </p:tgtEl>
                                        <p:attrNameLst>
                                          <p:attrName>ppt_h</p:attrName>
                                        </p:attrNameLst>
                                      </p:cBhvr>
                                      <p:tavLst>
                                        <p:tav tm="0">
                                          <p:val>
                                            <p:strVal val="#ppt_h"/>
                                          </p:val>
                                        </p:tav>
                                        <p:tav tm="100000">
                                          <p:val>
                                            <p:strVal val="#ppt_h"/>
                                          </p:val>
                                        </p:tav>
                                      </p:tavLst>
                                    </p:anim>
                                    <p:animEffect transition="in" filter="fade">
                                      <p:cBhvr>
                                        <p:cTn id="52" dur="1000"/>
                                        <p:tgtEl>
                                          <p:spTgt spid="1028"/>
                                        </p:tgtEl>
                                      </p:cBhvr>
                                    </p:animEffect>
                                  </p:childTnLst>
                                </p:cTn>
                              </p:par>
                            </p:childTnLst>
                          </p:cTn>
                        </p:par>
                      </p:childTnLst>
                    </p:cTn>
                  </p:par>
                  <p:par>
                    <p:cTn id="53" fill="hold">
                      <p:stCondLst>
                        <p:cond delay="indefinite"/>
                      </p:stCondLst>
                      <p:childTnLst>
                        <p:par>
                          <p:cTn id="54" fill="hold">
                            <p:stCondLst>
                              <p:cond delay="0"/>
                            </p:stCondLst>
                            <p:childTnLst>
                              <p:par>
                                <p:cTn id="55" presetID="50" presetClass="entr" presetSubtype="0" decel="10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1000" fill="hold"/>
                                        <p:tgtEl>
                                          <p:spTgt spid="9"/>
                                        </p:tgtEl>
                                        <p:attrNameLst>
                                          <p:attrName>ppt_w</p:attrName>
                                        </p:attrNameLst>
                                      </p:cBhvr>
                                      <p:tavLst>
                                        <p:tav tm="0">
                                          <p:val>
                                            <p:strVal val="#ppt_w+.3"/>
                                          </p:val>
                                        </p:tav>
                                        <p:tav tm="100000">
                                          <p:val>
                                            <p:strVal val="#ppt_w"/>
                                          </p:val>
                                        </p:tav>
                                      </p:tavLst>
                                    </p:anim>
                                    <p:anim calcmode="lin" valueType="num">
                                      <p:cBhvr>
                                        <p:cTn id="58" dur="1000" fill="hold"/>
                                        <p:tgtEl>
                                          <p:spTgt spid="9"/>
                                        </p:tgtEl>
                                        <p:attrNameLst>
                                          <p:attrName>ppt_h</p:attrName>
                                        </p:attrNameLst>
                                      </p:cBhvr>
                                      <p:tavLst>
                                        <p:tav tm="0">
                                          <p:val>
                                            <p:strVal val="#ppt_h"/>
                                          </p:val>
                                        </p:tav>
                                        <p:tav tm="100000">
                                          <p:val>
                                            <p:strVal val="#ppt_h"/>
                                          </p:val>
                                        </p:tav>
                                      </p:tavLst>
                                    </p:anim>
                                    <p:animEffect transition="in" filter="fade">
                                      <p:cBhvr>
                                        <p:cTn id="59" dur="1000"/>
                                        <p:tgtEl>
                                          <p:spTgt spid="9"/>
                                        </p:tgtEl>
                                      </p:cBhvr>
                                    </p:animEffect>
                                  </p:childTnLst>
                                </p:cTn>
                              </p:par>
                              <p:par>
                                <p:cTn id="60" presetID="50" presetClass="entr" presetSubtype="0" decel="100000" fill="hold" nodeType="withEffect">
                                  <p:stCondLst>
                                    <p:cond delay="500"/>
                                  </p:stCondLst>
                                  <p:childTnLst>
                                    <p:set>
                                      <p:cBhvr>
                                        <p:cTn id="61" dur="1" fill="hold">
                                          <p:stCondLst>
                                            <p:cond delay="0"/>
                                          </p:stCondLst>
                                        </p:cTn>
                                        <p:tgtEl>
                                          <p:spTgt spid="1032"/>
                                        </p:tgtEl>
                                        <p:attrNameLst>
                                          <p:attrName>style.visibility</p:attrName>
                                        </p:attrNameLst>
                                      </p:cBhvr>
                                      <p:to>
                                        <p:strVal val="visible"/>
                                      </p:to>
                                    </p:set>
                                    <p:anim calcmode="lin" valueType="num">
                                      <p:cBhvr>
                                        <p:cTn id="62" dur="1000" fill="hold"/>
                                        <p:tgtEl>
                                          <p:spTgt spid="1032"/>
                                        </p:tgtEl>
                                        <p:attrNameLst>
                                          <p:attrName>ppt_w</p:attrName>
                                        </p:attrNameLst>
                                      </p:cBhvr>
                                      <p:tavLst>
                                        <p:tav tm="0">
                                          <p:val>
                                            <p:strVal val="#ppt_w+.3"/>
                                          </p:val>
                                        </p:tav>
                                        <p:tav tm="100000">
                                          <p:val>
                                            <p:strVal val="#ppt_w"/>
                                          </p:val>
                                        </p:tav>
                                      </p:tavLst>
                                    </p:anim>
                                    <p:anim calcmode="lin" valueType="num">
                                      <p:cBhvr>
                                        <p:cTn id="63" dur="1000" fill="hold"/>
                                        <p:tgtEl>
                                          <p:spTgt spid="1032"/>
                                        </p:tgtEl>
                                        <p:attrNameLst>
                                          <p:attrName>ppt_h</p:attrName>
                                        </p:attrNameLst>
                                      </p:cBhvr>
                                      <p:tavLst>
                                        <p:tav tm="0">
                                          <p:val>
                                            <p:strVal val="#ppt_h"/>
                                          </p:val>
                                        </p:tav>
                                        <p:tav tm="100000">
                                          <p:val>
                                            <p:strVal val="#ppt_h"/>
                                          </p:val>
                                        </p:tav>
                                      </p:tavLst>
                                    </p:anim>
                                    <p:animEffect transition="in" filter="fade">
                                      <p:cBhvr>
                                        <p:cTn id="64" dur="1000"/>
                                        <p:tgtEl>
                                          <p:spTgt spid="1032"/>
                                        </p:tgtEl>
                                      </p:cBhvr>
                                    </p:animEffect>
                                  </p:childTnLst>
                                </p:cTn>
                              </p:par>
                            </p:childTnLst>
                          </p:cTn>
                        </p:par>
                      </p:childTnLst>
                    </p:cTn>
                  </p:par>
                  <p:par>
                    <p:cTn id="65" fill="hold">
                      <p:stCondLst>
                        <p:cond delay="indefinite"/>
                      </p:stCondLst>
                      <p:childTnLst>
                        <p:par>
                          <p:cTn id="66" fill="hold">
                            <p:stCondLst>
                              <p:cond delay="0"/>
                            </p:stCondLst>
                            <p:childTnLst>
                              <p:par>
                                <p:cTn id="67" presetID="50" presetClass="entr" presetSubtype="0" decel="100000"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1000" fill="hold"/>
                                        <p:tgtEl>
                                          <p:spTgt spid="12"/>
                                        </p:tgtEl>
                                        <p:attrNameLst>
                                          <p:attrName>ppt_w</p:attrName>
                                        </p:attrNameLst>
                                      </p:cBhvr>
                                      <p:tavLst>
                                        <p:tav tm="0">
                                          <p:val>
                                            <p:strVal val="#ppt_w+.3"/>
                                          </p:val>
                                        </p:tav>
                                        <p:tav tm="100000">
                                          <p:val>
                                            <p:strVal val="#ppt_w"/>
                                          </p:val>
                                        </p:tav>
                                      </p:tavLst>
                                    </p:anim>
                                    <p:anim calcmode="lin" valueType="num">
                                      <p:cBhvr>
                                        <p:cTn id="70" dur="1000" fill="hold"/>
                                        <p:tgtEl>
                                          <p:spTgt spid="12"/>
                                        </p:tgtEl>
                                        <p:attrNameLst>
                                          <p:attrName>ppt_h</p:attrName>
                                        </p:attrNameLst>
                                      </p:cBhvr>
                                      <p:tavLst>
                                        <p:tav tm="0">
                                          <p:val>
                                            <p:strVal val="#ppt_h"/>
                                          </p:val>
                                        </p:tav>
                                        <p:tav tm="100000">
                                          <p:val>
                                            <p:strVal val="#ppt_h"/>
                                          </p:val>
                                        </p:tav>
                                      </p:tavLst>
                                    </p:anim>
                                    <p:animEffect transition="in" filter="fade">
                                      <p:cBhvr>
                                        <p:cTn id="71" dur="1000"/>
                                        <p:tgtEl>
                                          <p:spTgt spid="12"/>
                                        </p:tgtEl>
                                      </p:cBhvr>
                                    </p:animEffect>
                                  </p:childTnLst>
                                </p:cTn>
                              </p:par>
                              <p:par>
                                <p:cTn id="72" presetID="50" presetClass="entr" presetSubtype="0" decel="100000" fill="hold" nodeType="withEffect">
                                  <p:stCondLst>
                                    <p:cond delay="500"/>
                                  </p:stCondLst>
                                  <p:childTnLst>
                                    <p:set>
                                      <p:cBhvr>
                                        <p:cTn id="73" dur="1" fill="hold">
                                          <p:stCondLst>
                                            <p:cond delay="0"/>
                                          </p:stCondLst>
                                        </p:cTn>
                                        <p:tgtEl>
                                          <p:spTgt spid="1034"/>
                                        </p:tgtEl>
                                        <p:attrNameLst>
                                          <p:attrName>style.visibility</p:attrName>
                                        </p:attrNameLst>
                                      </p:cBhvr>
                                      <p:to>
                                        <p:strVal val="visible"/>
                                      </p:to>
                                    </p:set>
                                    <p:anim calcmode="lin" valueType="num">
                                      <p:cBhvr>
                                        <p:cTn id="74" dur="1000" fill="hold"/>
                                        <p:tgtEl>
                                          <p:spTgt spid="1034"/>
                                        </p:tgtEl>
                                        <p:attrNameLst>
                                          <p:attrName>ppt_w</p:attrName>
                                        </p:attrNameLst>
                                      </p:cBhvr>
                                      <p:tavLst>
                                        <p:tav tm="0">
                                          <p:val>
                                            <p:strVal val="#ppt_w+.3"/>
                                          </p:val>
                                        </p:tav>
                                        <p:tav tm="100000">
                                          <p:val>
                                            <p:strVal val="#ppt_w"/>
                                          </p:val>
                                        </p:tav>
                                      </p:tavLst>
                                    </p:anim>
                                    <p:anim calcmode="lin" valueType="num">
                                      <p:cBhvr>
                                        <p:cTn id="75" dur="1000" fill="hold"/>
                                        <p:tgtEl>
                                          <p:spTgt spid="1034"/>
                                        </p:tgtEl>
                                        <p:attrNameLst>
                                          <p:attrName>ppt_h</p:attrName>
                                        </p:attrNameLst>
                                      </p:cBhvr>
                                      <p:tavLst>
                                        <p:tav tm="0">
                                          <p:val>
                                            <p:strVal val="#ppt_h"/>
                                          </p:val>
                                        </p:tav>
                                        <p:tav tm="100000">
                                          <p:val>
                                            <p:strVal val="#ppt_h"/>
                                          </p:val>
                                        </p:tav>
                                      </p:tavLst>
                                    </p:anim>
                                    <p:animEffect transition="in" filter="fade">
                                      <p:cBhvr>
                                        <p:cTn id="76" dur="1000"/>
                                        <p:tgtEl>
                                          <p:spTgt spid="1034"/>
                                        </p:tgtEl>
                                      </p:cBhvr>
                                    </p:animEffect>
                                  </p:childTnLst>
                                </p:cTn>
                              </p:par>
                            </p:childTnLst>
                          </p:cTn>
                        </p:par>
                      </p:childTnLst>
                    </p:cTn>
                  </p:par>
                  <p:par>
                    <p:cTn id="77" fill="hold">
                      <p:stCondLst>
                        <p:cond delay="indefinite"/>
                      </p:stCondLst>
                      <p:childTnLst>
                        <p:par>
                          <p:cTn id="78" fill="hold">
                            <p:stCondLst>
                              <p:cond delay="0"/>
                            </p:stCondLst>
                            <p:childTnLst>
                              <p:par>
                                <p:cTn id="79" presetID="50" presetClass="entr" presetSubtype="0" decel="100000"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p:cTn id="81" dur="1000" fill="hold"/>
                                        <p:tgtEl>
                                          <p:spTgt spid="18"/>
                                        </p:tgtEl>
                                        <p:attrNameLst>
                                          <p:attrName>ppt_w</p:attrName>
                                        </p:attrNameLst>
                                      </p:cBhvr>
                                      <p:tavLst>
                                        <p:tav tm="0">
                                          <p:val>
                                            <p:strVal val="#ppt_w+.3"/>
                                          </p:val>
                                        </p:tav>
                                        <p:tav tm="100000">
                                          <p:val>
                                            <p:strVal val="#ppt_w"/>
                                          </p:val>
                                        </p:tav>
                                      </p:tavLst>
                                    </p:anim>
                                    <p:anim calcmode="lin" valueType="num">
                                      <p:cBhvr>
                                        <p:cTn id="82" dur="1000" fill="hold"/>
                                        <p:tgtEl>
                                          <p:spTgt spid="18"/>
                                        </p:tgtEl>
                                        <p:attrNameLst>
                                          <p:attrName>ppt_h</p:attrName>
                                        </p:attrNameLst>
                                      </p:cBhvr>
                                      <p:tavLst>
                                        <p:tav tm="0">
                                          <p:val>
                                            <p:strVal val="#ppt_h"/>
                                          </p:val>
                                        </p:tav>
                                        <p:tav tm="100000">
                                          <p:val>
                                            <p:strVal val="#ppt_h"/>
                                          </p:val>
                                        </p:tav>
                                      </p:tavLst>
                                    </p:anim>
                                    <p:animEffect transition="in" filter="fade">
                                      <p:cBhvr>
                                        <p:cTn id="83" dur="1000"/>
                                        <p:tgtEl>
                                          <p:spTgt spid="18"/>
                                        </p:tgtEl>
                                      </p:cBhvr>
                                    </p:animEffect>
                                  </p:childTnLst>
                                </p:cTn>
                              </p:par>
                              <p:par>
                                <p:cTn id="84" presetID="50" presetClass="entr" presetSubtype="0" decel="100000" fill="hold" nodeType="withEffect">
                                  <p:stCondLst>
                                    <p:cond delay="500"/>
                                  </p:stCondLst>
                                  <p:childTnLst>
                                    <p:set>
                                      <p:cBhvr>
                                        <p:cTn id="85" dur="1" fill="hold">
                                          <p:stCondLst>
                                            <p:cond delay="0"/>
                                          </p:stCondLst>
                                        </p:cTn>
                                        <p:tgtEl>
                                          <p:spTgt spid="1036"/>
                                        </p:tgtEl>
                                        <p:attrNameLst>
                                          <p:attrName>style.visibility</p:attrName>
                                        </p:attrNameLst>
                                      </p:cBhvr>
                                      <p:to>
                                        <p:strVal val="visible"/>
                                      </p:to>
                                    </p:set>
                                    <p:anim calcmode="lin" valueType="num">
                                      <p:cBhvr>
                                        <p:cTn id="86" dur="1000" fill="hold"/>
                                        <p:tgtEl>
                                          <p:spTgt spid="1036"/>
                                        </p:tgtEl>
                                        <p:attrNameLst>
                                          <p:attrName>ppt_w</p:attrName>
                                        </p:attrNameLst>
                                      </p:cBhvr>
                                      <p:tavLst>
                                        <p:tav tm="0">
                                          <p:val>
                                            <p:strVal val="#ppt_w+.3"/>
                                          </p:val>
                                        </p:tav>
                                        <p:tav tm="100000">
                                          <p:val>
                                            <p:strVal val="#ppt_w"/>
                                          </p:val>
                                        </p:tav>
                                      </p:tavLst>
                                    </p:anim>
                                    <p:anim calcmode="lin" valueType="num">
                                      <p:cBhvr>
                                        <p:cTn id="87" dur="1000" fill="hold"/>
                                        <p:tgtEl>
                                          <p:spTgt spid="1036"/>
                                        </p:tgtEl>
                                        <p:attrNameLst>
                                          <p:attrName>ppt_h</p:attrName>
                                        </p:attrNameLst>
                                      </p:cBhvr>
                                      <p:tavLst>
                                        <p:tav tm="0">
                                          <p:val>
                                            <p:strVal val="#ppt_h"/>
                                          </p:val>
                                        </p:tav>
                                        <p:tav tm="100000">
                                          <p:val>
                                            <p:strVal val="#ppt_h"/>
                                          </p:val>
                                        </p:tav>
                                      </p:tavLst>
                                    </p:anim>
                                    <p:animEffect transition="in" filter="fade">
                                      <p:cBhvr>
                                        <p:cTn id="88" dur="1000"/>
                                        <p:tgtEl>
                                          <p:spTgt spid="1036"/>
                                        </p:tgtEl>
                                      </p:cBhvr>
                                    </p:animEffect>
                                  </p:childTnLst>
                                </p:cTn>
                              </p:par>
                            </p:childTnLst>
                          </p:cTn>
                        </p:par>
                      </p:childTnLst>
                    </p:cTn>
                  </p:par>
                  <p:par>
                    <p:cTn id="89" fill="hold">
                      <p:stCondLst>
                        <p:cond delay="indefinite"/>
                      </p:stCondLst>
                      <p:childTnLst>
                        <p:par>
                          <p:cTn id="90" fill="hold">
                            <p:stCondLst>
                              <p:cond delay="0"/>
                            </p:stCondLst>
                            <p:childTnLst>
                              <p:par>
                                <p:cTn id="91" presetID="50" presetClass="entr" presetSubtype="0" decel="10000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p:cTn id="93" dur="1000" fill="hold"/>
                                        <p:tgtEl>
                                          <p:spTgt spid="15"/>
                                        </p:tgtEl>
                                        <p:attrNameLst>
                                          <p:attrName>ppt_w</p:attrName>
                                        </p:attrNameLst>
                                      </p:cBhvr>
                                      <p:tavLst>
                                        <p:tav tm="0">
                                          <p:val>
                                            <p:strVal val="#ppt_w+.3"/>
                                          </p:val>
                                        </p:tav>
                                        <p:tav tm="100000">
                                          <p:val>
                                            <p:strVal val="#ppt_w"/>
                                          </p:val>
                                        </p:tav>
                                      </p:tavLst>
                                    </p:anim>
                                    <p:anim calcmode="lin" valueType="num">
                                      <p:cBhvr>
                                        <p:cTn id="94" dur="1000" fill="hold"/>
                                        <p:tgtEl>
                                          <p:spTgt spid="15"/>
                                        </p:tgtEl>
                                        <p:attrNameLst>
                                          <p:attrName>ppt_h</p:attrName>
                                        </p:attrNameLst>
                                      </p:cBhvr>
                                      <p:tavLst>
                                        <p:tav tm="0">
                                          <p:val>
                                            <p:strVal val="#ppt_h"/>
                                          </p:val>
                                        </p:tav>
                                        <p:tav tm="100000">
                                          <p:val>
                                            <p:strVal val="#ppt_h"/>
                                          </p:val>
                                        </p:tav>
                                      </p:tavLst>
                                    </p:anim>
                                    <p:animEffect transition="in" filter="fade">
                                      <p:cBhvr>
                                        <p:cTn id="95" dur="1000"/>
                                        <p:tgtEl>
                                          <p:spTgt spid="15"/>
                                        </p:tgtEl>
                                      </p:cBhvr>
                                    </p:animEffect>
                                  </p:childTnLst>
                                </p:cTn>
                              </p:par>
                              <p:par>
                                <p:cTn id="96" presetID="50" presetClass="entr" presetSubtype="0" decel="100000" fill="hold" nodeType="withEffect">
                                  <p:stCondLst>
                                    <p:cond delay="500"/>
                                  </p:stCondLst>
                                  <p:childTnLst>
                                    <p:set>
                                      <p:cBhvr>
                                        <p:cTn id="97" dur="1" fill="hold">
                                          <p:stCondLst>
                                            <p:cond delay="0"/>
                                          </p:stCondLst>
                                        </p:cTn>
                                        <p:tgtEl>
                                          <p:spTgt spid="1038"/>
                                        </p:tgtEl>
                                        <p:attrNameLst>
                                          <p:attrName>style.visibility</p:attrName>
                                        </p:attrNameLst>
                                      </p:cBhvr>
                                      <p:to>
                                        <p:strVal val="visible"/>
                                      </p:to>
                                    </p:set>
                                    <p:anim calcmode="lin" valueType="num">
                                      <p:cBhvr>
                                        <p:cTn id="98" dur="1000" fill="hold"/>
                                        <p:tgtEl>
                                          <p:spTgt spid="1038"/>
                                        </p:tgtEl>
                                        <p:attrNameLst>
                                          <p:attrName>ppt_w</p:attrName>
                                        </p:attrNameLst>
                                      </p:cBhvr>
                                      <p:tavLst>
                                        <p:tav tm="0">
                                          <p:val>
                                            <p:strVal val="#ppt_w+.3"/>
                                          </p:val>
                                        </p:tav>
                                        <p:tav tm="100000">
                                          <p:val>
                                            <p:strVal val="#ppt_w"/>
                                          </p:val>
                                        </p:tav>
                                      </p:tavLst>
                                    </p:anim>
                                    <p:anim calcmode="lin" valueType="num">
                                      <p:cBhvr>
                                        <p:cTn id="99" dur="1000" fill="hold"/>
                                        <p:tgtEl>
                                          <p:spTgt spid="1038"/>
                                        </p:tgtEl>
                                        <p:attrNameLst>
                                          <p:attrName>ppt_h</p:attrName>
                                        </p:attrNameLst>
                                      </p:cBhvr>
                                      <p:tavLst>
                                        <p:tav tm="0">
                                          <p:val>
                                            <p:strVal val="#ppt_h"/>
                                          </p:val>
                                        </p:tav>
                                        <p:tav tm="100000">
                                          <p:val>
                                            <p:strVal val="#ppt_h"/>
                                          </p:val>
                                        </p:tav>
                                      </p:tavLst>
                                    </p:anim>
                                    <p:animEffect transition="in" filter="fade">
                                      <p:cBhvr>
                                        <p:cTn id="100" dur="1000"/>
                                        <p:tgtEl>
                                          <p:spTgt spid="1038"/>
                                        </p:tgtEl>
                                      </p:cBhvr>
                                    </p:animEffect>
                                  </p:childTnLst>
                                </p:cTn>
                              </p:par>
                              <p:par>
                                <p:cTn id="101" presetID="50" presetClass="entr" presetSubtype="0" decel="100000" fill="hold" nodeType="withEffect">
                                  <p:stCondLst>
                                    <p:cond delay="500"/>
                                  </p:stCondLst>
                                  <p:childTnLst>
                                    <p:set>
                                      <p:cBhvr>
                                        <p:cTn id="102" dur="1" fill="hold">
                                          <p:stCondLst>
                                            <p:cond delay="0"/>
                                          </p:stCondLst>
                                        </p:cTn>
                                        <p:tgtEl>
                                          <p:spTgt spid="1044"/>
                                        </p:tgtEl>
                                        <p:attrNameLst>
                                          <p:attrName>style.visibility</p:attrName>
                                        </p:attrNameLst>
                                      </p:cBhvr>
                                      <p:to>
                                        <p:strVal val="visible"/>
                                      </p:to>
                                    </p:set>
                                    <p:anim calcmode="lin" valueType="num">
                                      <p:cBhvr>
                                        <p:cTn id="103" dur="1000" fill="hold"/>
                                        <p:tgtEl>
                                          <p:spTgt spid="1044"/>
                                        </p:tgtEl>
                                        <p:attrNameLst>
                                          <p:attrName>ppt_w</p:attrName>
                                        </p:attrNameLst>
                                      </p:cBhvr>
                                      <p:tavLst>
                                        <p:tav tm="0">
                                          <p:val>
                                            <p:strVal val="#ppt_w+.3"/>
                                          </p:val>
                                        </p:tav>
                                        <p:tav tm="100000">
                                          <p:val>
                                            <p:strVal val="#ppt_w"/>
                                          </p:val>
                                        </p:tav>
                                      </p:tavLst>
                                    </p:anim>
                                    <p:anim calcmode="lin" valueType="num">
                                      <p:cBhvr>
                                        <p:cTn id="104" dur="1000" fill="hold"/>
                                        <p:tgtEl>
                                          <p:spTgt spid="1044"/>
                                        </p:tgtEl>
                                        <p:attrNameLst>
                                          <p:attrName>ppt_h</p:attrName>
                                        </p:attrNameLst>
                                      </p:cBhvr>
                                      <p:tavLst>
                                        <p:tav tm="0">
                                          <p:val>
                                            <p:strVal val="#ppt_h"/>
                                          </p:val>
                                        </p:tav>
                                        <p:tav tm="100000">
                                          <p:val>
                                            <p:strVal val="#ppt_h"/>
                                          </p:val>
                                        </p:tav>
                                      </p:tavLst>
                                    </p:anim>
                                    <p:animEffect transition="in" filter="fade">
                                      <p:cBhvr>
                                        <p:cTn id="105" dur="10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9781681">
            <a:off x="3731731" y="4683918"/>
            <a:ext cx="9133702" cy="8617511"/>
          </a:xfrm>
          <a:prstGeom prst="rect">
            <a:avLst/>
          </a:prstGeom>
        </p:spPr>
      </p:pic>
      <p:sp>
        <p:nvSpPr>
          <p:cNvPr id="3" name="TextBox 3"/>
          <p:cNvSpPr txBox="1"/>
          <p:nvPr/>
        </p:nvSpPr>
        <p:spPr>
          <a:xfrm>
            <a:off x="2422253" y="3964328"/>
            <a:ext cx="6843680" cy="1246495"/>
          </a:xfrm>
          <a:prstGeom prst="rect">
            <a:avLst/>
          </a:prstGeom>
        </p:spPr>
        <p:txBody>
          <a:bodyPr wrap="square" lIns="0" tIns="0" rIns="0" bIns="0" rtlCol="0" anchor="t">
            <a:spAutoFit/>
          </a:bodyPr>
          <a:lstStyle/>
          <a:p>
            <a:pPr>
              <a:lnSpc>
                <a:spcPts val="10800"/>
              </a:lnSpc>
            </a:pPr>
            <a:r>
              <a:rPr lang="en-US" sz="5400">
                <a:solidFill>
                  <a:srgbClr val="000000"/>
                </a:solidFill>
                <a:latin typeface="Baloo"/>
              </a:rPr>
              <a:t>Kỹ thuật</a:t>
            </a:r>
          </a:p>
        </p:txBody>
      </p:sp>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20624">
            <a:off x="-147850" y="-1833905"/>
            <a:ext cx="4514573" cy="5305588"/>
          </a:xfrm>
          <a:prstGeom prst="rect">
            <a:avLst/>
          </a:prstGeom>
        </p:spPr>
      </p:pic>
      <p:sp>
        <p:nvSpPr>
          <p:cNvPr id="20" name="TextBox 20"/>
          <p:cNvSpPr txBox="1"/>
          <p:nvPr/>
        </p:nvSpPr>
        <p:spPr>
          <a:xfrm>
            <a:off x="1028700" y="8671560"/>
            <a:ext cx="3147755" cy="559769"/>
          </a:xfrm>
          <a:prstGeom prst="rect">
            <a:avLst/>
          </a:prstGeom>
        </p:spPr>
        <p:txBody>
          <a:bodyPr wrap="square" lIns="0" tIns="0" rIns="0" bIns="0" rtlCol="0" anchor="t">
            <a:spAutoFit/>
          </a:bodyPr>
          <a:lstStyle/>
          <a:p>
            <a:pPr algn="just">
              <a:lnSpc>
                <a:spcPts val="4680"/>
              </a:lnSpc>
              <a:spcBef>
                <a:spcPct val="0"/>
              </a:spcBef>
            </a:pPr>
            <a:r>
              <a:rPr lang="en-US" sz="2800">
                <a:solidFill>
                  <a:srgbClr val="000000"/>
                </a:solidFill>
                <a:latin typeface="Baloo"/>
              </a:rPr>
              <a:t>Nguyễn Thanh Ý</a:t>
            </a:r>
          </a:p>
        </p:txBody>
      </p:sp>
      <p:grpSp>
        <p:nvGrpSpPr>
          <p:cNvPr id="9" name="Group 4">
            <a:extLst>
              <a:ext uri="{FF2B5EF4-FFF2-40B4-BE49-F238E27FC236}">
                <a16:creationId xmlns:a16="http://schemas.microsoft.com/office/drawing/2014/main" id="{8BCBC13F-6CDA-6AFC-0434-6430F787CD45}"/>
              </a:ext>
            </a:extLst>
          </p:cNvPr>
          <p:cNvGrpSpPr/>
          <p:nvPr/>
        </p:nvGrpSpPr>
        <p:grpSpPr>
          <a:xfrm>
            <a:off x="7783458" y="801515"/>
            <a:ext cx="9524987" cy="1806257"/>
            <a:chOff x="0" y="0"/>
            <a:chExt cx="12699982" cy="2408342"/>
          </a:xfrm>
        </p:grpSpPr>
        <p:grpSp>
          <p:nvGrpSpPr>
            <p:cNvPr id="10" name="Group 5">
              <a:extLst>
                <a:ext uri="{FF2B5EF4-FFF2-40B4-BE49-F238E27FC236}">
                  <a16:creationId xmlns:a16="http://schemas.microsoft.com/office/drawing/2014/main" id="{6560595E-0935-F2E6-4B0C-E26F0CE44A83}"/>
                </a:ext>
              </a:extLst>
            </p:cNvPr>
            <p:cNvGrpSpPr/>
            <p:nvPr/>
          </p:nvGrpSpPr>
          <p:grpSpPr>
            <a:xfrm>
              <a:off x="0" y="0"/>
              <a:ext cx="12699982" cy="2408342"/>
              <a:chOff x="0" y="0"/>
              <a:chExt cx="4512977" cy="855812"/>
            </a:xfrm>
          </p:grpSpPr>
          <p:sp>
            <p:nvSpPr>
              <p:cNvPr id="13" name="Freeform 6">
                <a:extLst>
                  <a:ext uri="{FF2B5EF4-FFF2-40B4-BE49-F238E27FC236}">
                    <a16:creationId xmlns:a16="http://schemas.microsoft.com/office/drawing/2014/main" id="{E887891D-91DB-F748-E268-444AEC03413B}"/>
                  </a:ext>
                </a:extLst>
              </p:cNvPr>
              <p:cNvSpPr/>
              <p:nvPr/>
            </p:nvSpPr>
            <p:spPr>
              <a:xfrm>
                <a:off x="0" y="0"/>
                <a:ext cx="4512977" cy="855812"/>
              </a:xfrm>
              <a:custGeom>
                <a:avLst/>
                <a:gdLst/>
                <a:ahLst/>
                <a:cxnLst/>
                <a:rect l="l" t="t" r="r" b="b"/>
                <a:pathLst>
                  <a:path w="4512977" h="1104432">
                    <a:moveTo>
                      <a:pt x="4388517" y="1104432"/>
                    </a:moveTo>
                    <a:lnTo>
                      <a:pt x="124460" y="1104432"/>
                    </a:lnTo>
                    <a:cubicBezTo>
                      <a:pt x="55880" y="1104432"/>
                      <a:pt x="0" y="1048552"/>
                      <a:pt x="0" y="979972"/>
                    </a:cubicBezTo>
                    <a:lnTo>
                      <a:pt x="0" y="124460"/>
                    </a:lnTo>
                    <a:cubicBezTo>
                      <a:pt x="0" y="55880"/>
                      <a:pt x="55880" y="0"/>
                      <a:pt x="124460" y="0"/>
                    </a:cubicBezTo>
                    <a:lnTo>
                      <a:pt x="4388517" y="0"/>
                    </a:lnTo>
                    <a:cubicBezTo>
                      <a:pt x="4457097" y="0"/>
                      <a:pt x="4512977" y="55880"/>
                      <a:pt x="4512977" y="124460"/>
                    </a:cubicBezTo>
                    <a:lnTo>
                      <a:pt x="4512977" y="979972"/>
                    </a:lnTo>
                    <a:cubicBezTo>
                      <a:pt x="4512977" y="1048552"/>
                      <a:pt x="4457097" y="1104432"/>
                      <a:pt x="4388517" y="1104432"/>
                    </a:cubicBezTo>
                    <a:close/>
                  </a:path>
                </a:pathLst>
              </a:custGeom>
              <a:solidFill>
                <a:srgbClr val="D8A1A6"/>
              </a:solidFill>
            </p:spPr>
          </p:sp>
        </p:grpSp>
        <p:sp>
          <p:nvSpPr>
            <p:cNvPr id="11" name="TextBox 7">
              <a:extLst>
                <a:ext uri="{FF2B5EF4-FFF2-40B4-BE49-F238E27FC236}">
                  <a16:creationId xmlns:a16="http://schemas.microsoft.com/office/drawing/2014/main" id="{A2BA625A-08AB-D3F8-8D05-C84D0354BD61}"/>
                </a:ext>
              </a:extLst>
            </p:cNvPr>
            <p:cNvSpPr txBox="1"/>
            <p:nvPr/>
          </p:nvSpPr>
          <p:spPr>
            <a:xfrm>
              <a:off x="821229" y="259399"/>
              <a:ext cx="10820399" cy="803639"/>
            </a:xfrm>
            <a:prstGeom prst="rect">
              <a:avLst/>
            </a:prstGeom>
          </p:spPr>
          <p:txBody>
            <a:bodyPr lIns="0" tIns="0" rIns="0" bIns="0" rtlCol="0" anchor="t">
              <a:spAutoFit/>
            </a:bodyPr>
            <a:lstStyle/>
            <a:p>
              <a:pPr>
                <a:lnSpc>
                  <a:spcPts val="4680"/>
                </a:lnSpc>
              </a:pPr>
              <a:r>
                <a:rPr lang="en-US" sz="3600">
                  <a:solidFill>
                    <a:srgbClr val="000000"/>
                  </a:solidFill>
                  <a:latin typeface="Baloo"/>
                </a:rPr>
                <a:t>Phần mềm</a:t>
              </a:r>
            </a:p>
          </p:txBody>
        </p:sp>
        <p:sp>
          <p:nvSpPr>
            <p:cNvPr id="12" name="TextBox 8">
              <a:extLst>
                <a:ext uri="{FF2B5EF4-FFF2-40B4-BE49-F238E27FC236}">
                  <a16:creationId xmlns:a16="http://schemas.microsoft.com/office/drawing/2014/main" id="{5963F3E0-F84C-D440-262F-6E73F5CDCA07}"/>
                </a:ext>
              </a:extLst>
            </p:cNvPr>
            <p:cNvSpPr txBox="1"/>
            <p:nvPr/>
          </p:nvSpPr>
          <p:spPr>
            <a:xfrm>
              <a:off x="939792" y="1169613"/>
              <a:ext cx="11057523" cy="927520"/>
            </a:xfrm>
            <a:prstGeom prst="rect">
              <a:avLst/>
            </a:prstGeom>
          </p:spPr>
          <p:txBody>
            <a:bodyPr lIns="0" tIns="0" rIns="0" bIns="0" rtlCol="0" anchor="t">
              <a:spAutoFit/>
            </a:bodyPr>
            <a:lstStyle/>
            <a:p>
              <a:pPr>
                <a:lnSpc>
                  <a:spcPts val="2795"/>
                </a:lnSpc>
              </a:pPr>
              <a:r>
                <a:rPr lang="en-US" sz="2150">
                  <a:solidFill>
                    <a:srgbClr val="000000"/>
                  </a:solidFill>
                  <a:latin typeface="Clear Sans Regular"/>
                </a:rPr>
                <a:t>Visual Studio Community 2022, Visual Studio Code, Microsoft Sql Server Managerment Studio 18.</a:t>
              </a:r>
            </a:p>
          </p:txBody>
        </p:sp>
      </p:grpSp>
      <p:grpSp>
        <p:nvGrpSpPr>
          <p:cNvPr id="14" name="Group 9">
            <a:extLst>
              <a:ext uri="{FF2B5EF4-FFF2-40B4-BE49-F238E27FC236}">
                <a16:creationId xmlns:a16="http://schemas.microsoft.com/office/drawing/2014/main" id="{9E3DB82A-EE4F-AF56-BADA-B8B231211802}"/>
              </a:ext>
            </a:extLst>
          </p:cNvPr>
          <p:cNvGrpSpPr/>
          <p:nvPr/>
        </p:nvGrpSpPr>
        <p:grpSpPr>
          <a:xfrm>
            <a:off x="7783457" y="3063336"/>
            <a:ext cx="9524987" cy="1710269"/>
            <a:chOff x="0" y="0"/>
            <a:chExt cx="12699982" cy="2741633"/>
          </a:xfrm>
        </p:grpSpPr>
        <p:grpSp>
          <p:nvGrpSpPr>
            <p:cNvPr id="15" name="Group 10">
              <a:extLst>
                <a:ext uri="{FF2B5EF4-FFF2-40B4-BE49-F238E27FC236}">
                  <a16:creationId xmlns:a16="http://schemas.microsoft.com/office/drawing/2014/main" id="{D9892574-C860-4761-3B27-7754C296EDCD}"/>
                </a:ext>
              </a:extLst>
            </p:cNvPr>
            <p:cNvGrpSpPr/>
            <p:nvPr/>
          </p:nvGrpSpPr>
          <p:grpSpPr>
            <a:xfrm>
              <a:off x="0" y="0"/>
              <a:ext cx="12699982" cy="2741633"/>
              <a:chOff x="0" y="0"/>
              <a:chExt cx="4512977" cy="974248"/>
            </a:xfrm>
          </p:grpSpPr>
          <p:sp>
            <p:nvSpPr>
              <p:cNvPr id="18" name="Freeform 11">
                <a:extLst>
                  <a:ext uri="{FF2B5EF4-FFF2-40B4-BE49-F238E27FC236}">
                    <a16:creationId xmlns:a16="http://schemas.microsoft.com/office/drawing/2014/main" id="{C3FCA876-E9B4-B977-6D3F-E3AED0842819}"/>
                  </a:ext>
                </a:extLst>
              </p:cNvPr>
              <p:cNvSpPr/>
              <p:nvPr/>
            </p:nvSpPr>
            <p:spPr>
              <a:xfrm>
                <a:off x="0" y="0"/>
                <a:ext cx="4512977" cy="974248"/>
              </a:xfrm>
              <a:custGeom>
                <a:avLst/>
                <a:gdLst/>
                <a:ahLst/>
                <a:cxnLst/>
                <a:rect l="l" t="t" r="r" b="b"/>
                <a:pathLst>
                  <a:path w="4512977" h="974248">
                    <a:moveTo>
                      <a:pt x="4388517" y="974248"/>
                    </a:moveTo>
                    <a:lnTo>
                      <a:pt x="124460" y="974248"/>
                    </a:lnTo>
                    <a:cubicBezTo>
                      <a:pt x="55880" y="974248"/>
                      <a:pt x="0" y="918367"/>
                      <a:pt x="0" y="849787"/>
                    </a:cubicBezTo>
                    <a:lnTo>
                      <a:pt x="0" y="124460"/>
                    </a:lnTo>
                    <a:cubicBezTo>
                      <a:pt x="0" y="55880"/>
                      <a:pt x="55880" y="0"/>
                      <a:pt x="124460" y="0"/>
                    </a:cubicBezTo>
                    <a:lnTo>
                      <a:pt x="4388517" y="0"/>
                    </a:lnTo>
                    <a:cubicBezTo>
                      <a:pt x="4457097" y="0"/>
                      <a:pt x="4512977" y="55880"/>
                      <a:pt x="4512977" y="124460"/>
                    </a:cubicBezTo>
                    <a:lnTo>
                      <a:pt x="4512977" y="849788"/>
                    </a:lnTo>
                    <a:cubicBezTo>
                      <a:pt x="4512977" y="918368"/>
                      <a:pt x="4457097" y="974248"/>
                      <a:pt x="4388517" y="974248"/>
                    </a:cubicBezTo>
                    <a:close/>
                  </a:path>
                </a:pathLst>
              </a:custGeom>
              <a:solidFill>
                <a:srgbClr val="D8A1A6"/>
              </a:solidFill>
            </p:spPr>
          </p:sp>
        </p:grpSp>
        <p:sp>
          <p:nvSpPr>
            <p:cNvPr id="16" name="TextBox 12">
              <a:extLst>
                <a:ext uri="{FF2B5EF4-FFF2-40B4-BE49-F238E27FC236}">
                  <a16:creationId xmlns:a16="http://schemas.microsoft.com/office/drawing/2014/main" id="{4A877BAD-A1BB-4D4F-1CBF-8C64D5AE6747}"/>
                </a:ext>
              </a:extLst>
            </p:cNvPr>
            <p:cNvSpPr txBox="1"/>
            <p:nvPr/>
          </p:nvSpPr>
          <p:spPr>
            <a:xfrm>
              <a:off x="821229" y="253929"/>
              <a:ext cx="10820399" cy="803639"/>
            </a:xfrm>
            <a:prstGeom prst="rect">
              <a:avLst/>
            </a:prstGeom>
          </p:spPr>
          <p:txBody>
            <a:bodyPr lIns="0" tIns="0" rIns="0" bIns="0" rtlCol="0" anchor="t">
              <a:spAutoFit/>
            </a:bodyPr>
            <a:lstStyle/>
            <a:p>
              <a:pPr>
                <a:lnSpc>
                  <a:spcPts val="4680"/>
                </a:lnSpc>
              </a:pPr>
              <a:r>
                <a:rPr lang="en-US" sz="3600">
                  <a:solidFill>
                    <a:srgbClr val="000000"/>
                  </a:solidFill>
                  <a:latin typeface="Baloo"/>
                </a:rPr>
                <a:t>Công nghệ</a:t>
              </a:r>
            </a:p>
          </p:txBody>
        </p:sp>
        <p:sp>
          <p:nvSpPr>
            <p:cNvPr id="17" name="TextBox 13">
              <a:extLst>
                <a:ext uri="{FF2B5EF4-FFF2-40B4-BE49-F238E27FC236}">
                  <a16:creationId xmlns:a16="http://schemas.microsoft.com/office/drawing/2014/main" id="{EB78B943-070B-D776-4538-7C4862BEFCA0}"/>
                </a:ext>
              </a:extLst>
            </p:cNvPr>
            <p:cNvSpPr txBox="1"/>
            <p:nvPr/>
          </p:nvSpPr>
          <p:spPr>
            <a:xfrm>
              <a:off x="821229" y="1343248"/>
              <a:ext cx="11057523" cy="400880"/>
            </a:xfrm>
            <a:prstGeom prst="rect">
              <a:avLst/>
            </a:prstGeom>
          </p:spPr>
          <p:txBody>
            <a:bodyPr lIns="0" tIns="0" rIns="0" bIns="0" rtlCol="0" anchor="t">
              <a:spAutoFit/>
            </a:bodyPr>
            <a:lstStyle/>
            <a:p>
              <a:pPr>
                <a:lnSpc>
                  <a:spcPts val="2502"/>
                </a:lnSpc>
              </a:pPr>
              <a:r>
                <a:rPr lang="en-US" sz="1925">
                  <a:solidFill>
                    <a:srgbClr val="000000"/>
                  </a:solidFill>
                  <a:latin typeface="Clear Sans Regular"/>
                </a:rPr>
                <a:t>ASP.NET Core MVC 3.1</a:t>
              </a:r>
            </a:p>
          </p:txBody>
        </p:sp>
      </p:grpSp>
      <p:grpSp>
        <p:nvGrpSpPr>
          <p:cNvPr id="26" name="Group 14">
            <a:extLst>
              <a:ext uri="{FF2B5EF4-FFF2-40B4-BE49-F238E27FC236}">
                <a16:creationId xmlns:a16="http://schemas.microsoft.com/office/drawing/2014/main" id="{96A8B81B-3709-EDC0-0936-5E800D95A631}"/>
              </a:ext>
            </a:extLst>
          </p:cNvPr>
          <p:cNvGrpSpPr/>
          <p:nvPr/>
        </p:nvGrpSpPr>
        <p:grpSpPr>
          <a:xfrm>
            <a:off x="7783457" y="5245559"/>
            <a:ext cx="9524987" cy="1554439"/>
            <a:chOff x="0" y="0"/>
            <a:chExt cx="12699982" cy="2741633"/>
          </a:xfrm>
        </p:grpSpPr>
        <p:grpSp>
          <p:nvGrpSpPr>
            <p:cNvPr id="27" name="Group 15">
              <a:extLst>
                <a:ext uri="{FF2B5EF4-FFF2-40B4-BE49-F238E27FC236}">
                  <a16:creationId xmlns:a16="http://schemas.microsoft.com/office/drawing/2014/main" id="{2D5BAB81-12B6-7875-87BD-7C25A62F7FDB}"/>
                </a:ext>
              </a:extLst>
            </p:cNvPr>
            <p:cNvGrpSpPr/>
            <p:nvPr/>
          </p:nvGrpSpPr>
          <p:grpSpPr>
            <a:xfrm>
              <a:off x="0" y="0"/>
              <a:ext cx="12699982" cy="2741633"/>
              <a:chOff x="0" y="0"/>
              <a:chExt cx="4512977" cy="974248"/>
            </a:xfrm>
          </p:grpSpPr>
          <p:sp>
            <p:nvSpPr>
              <p:cNvPr id="30" name="Freeform 16">
                <a:extLst>
                  <a:ext uri="{FF2B5EF4-FFF2-40B4-BE49-F238E27FC236}">
                    <a16:creationId xmlns:a16="http://schemas.microsoft.com/office/drawing/2014/main" id="{DABC790D-396B-2CEB-448F-B79D5D6E60C5}"/>
                  </a:ext>
                </a:extLst>
              </p:cNvPr>
              <p:cNvSpPr/>
              <p:nvPr/>
            </p:nvSpPr>
            <p:spPr>
              <a:xfrm>
                <a:off x="0" y="0"/>
                <a:ext cx="4512977" cy="974248"/>
              </a:xfrm>
              <a:custGeom>
                <a:avLst/>
                <a:gdLst/>
                <a:ahLst/>
                <a:cxnLst/>
                <a:rect l="l" t="t" r="r" b="b"/>
                <a:pathLst>
                  <a:path w="4512977" h="974248">
                    <a:moveTo>
                      <a:pt x="4388517" y="974248"/>
                    </a:moveTo>
                    <a:lnTo>
                      <a:pt x="124460" y="974248"/>
                    </a:lnTo>
                    <a:cubicBezTo>
                      <a:pt x="55880" y="974248"/>
                      <a:pt x="0" y="918367"/>
                      <a:pt x="0" y="849787"/>
                    </a:cubicBezTo>
                    <a:lnTo>
                      <a:pt x="0" y="124460"/>
                    </a:lnTo>
                    <a:cubicBezTo>
                      <a:pt x="0" y="55880"/>
                      <a:pt x="55880" y="0"/>
                      <a:pt x="124460" y="0"/>
                    </a:cubicBezTo>
                    <a:lnTo>
                      <a:pt x="4388517" y="0"/>
                    </a:lnTo>
                    <a:cubicBezTo>
                      <a:pt x="4457097" y="0"/>
                      <a:pt x="4512977" y="55880"/>
                      <a:pt x="4512977" y="124460"/>
                    </a:cubicBezTo>
                    <a:lnTo>
                      <a:pt x="4512977" y="849788"/>
                    </a:lnTo>
                    <a:cubicBezTo>
                      <a:pt x="4512977" y="918368"/>
                      <a:pt x="4457097" y="974248"/>
                      <a:pt x="4388517" y="974248"/>
                    </a:cubicBezTo>
                    <a:close/>
                  </a:path>
                </a:pathLst>
              </a:custGeom>
              <a:solidFill>
                <a:srgbClr val="D8A1A6"/>
              </a:solidFill>
            </p:spPr>
          </p:sp>
        </p:grpSp>
        <p:sp>
          <p:nvSpPr>
            <p:cNvPr id="28" name="TextBox 17">
              <a:extLst>
                <a:ext uri="{FF2B5EF4-FFF2-40B4-BE49-F238E27FC236}">
                  <a16:creationId xmlns:a16="http://schemas.microsoft.com/office/drawing/2014/main" id="{38C62599-3FC6-1A9E-AE4D-4E8C27E7BFF0}"/>
                </a:ext>
              </a:extLst>
            </p:cNvPr>
            <p:cNvSpPr txBox="1"/>
            <p:nvPr/>
          </p:nvSpPr>
          <p:spPr>
            <a:xfrm>
              <a:off x="821229" y="259399"/>
              <a:ext cx="10820399" cy="803639"/>
            </a:xfrm>
            <a:prstGeom prst="rect">
              <a:avLst/>
            </a:prstGeom>
          </p:spPr>
          <p:txBody>
            <a:bodyPr lIns="0" tIns="0" rIns="0" bIns="0" rtlCol="0" anchor="t">
              <a:spAutoFit/>
            </a:bodyPr>
            <a:lstStyle/>
            <a:p>
              <a:pPr>
                <a:lnSpc>
                  <a:spcPts val="4680"/>
                </a:lnSpc>
              </a:pPr>
              <a:r>
                <a:rPr lang="en-US" sz="3600">
                  <a:solidFill>
                    <a:srgbClr val="000000"/>
                  </a:solidFill>
                  <a:latin typeface="Baloo"/>
                </a:rPr>
                <a:t>Công cụ</a:t>
              </a:r>
            </a:p>
          </p:txBody>
        </p:sp>
        <p:sp>
          <p:nvSpPr>
            <p:cNvPr id="29" name="TextBox 18">
              <a:extLst>
                <a:ext uri="{FF2B5EF4-FFF2-40B4-BE49-F238E27FC236}">
                  <a16:creationId xmlns:a16="http://schemas.microsoft.com/office/drawing/2014/main" id="{C2F8F209-EE0E-2B0E-618F-67B8453A0493}"/>
                </a:ext>
              </a:extLst>
            </p:cNvPr>
            <p:cNvSpPr txBox="1"/>
            <p:nvPr/>
          </p:nvSpPr>
          <p:spPr>
            <a:xfrm>
              <a:off x="939791" y="1404540"/>
              <a:ext cx="11057523" cy="432855"/>
            </a:xfrm>
            <a:prstGeom prst="rect">
              <a:avLst/>
            </a:prstGeom>
          </p:spPr>
          <p:txBody>
            <a:bodyPr lIns="0" tIns="0" rIns="0" bIns="0" rtlCol="0" anchor="t">
              <a:spAutoFit/>
            </a:bodyPr>
            <a:lstStyle/>
            <a:p>
              <a:pPr>
                <a:lnSpc>
                  <a:spcPts val="2697"/>
                </a:lnSpc>
              </a:pPr>
              <a:r>
                <a:rPr lang="en-US" sz="2075">
                  <a:solidFill>
                    <a:srgbClr val="000000"/>
                  </a:solidFill>
                  <a:latin typeface="Clear Sans Regular"/>
                </a:rPr>
                <a:t>Quản lý mã nguồn với GitHub, Google Chrome, Microsoft Edge.</a:t>
              </a:r>
            </a:p>
          </p:txBody>
        </p:sp>
      </p:grpSp>
      <p:grpSp>
        <p:nvGrpSpPr>
          <p:cNvPr id="33" name="Group 14">
            <a:extLst>
              <a:ext uri="{FF2B5EF4-FFF2-40B4-BE49-F238E27FC236}">
                <a16:creationId xmlns:a16="http://schemas.microsoft.com/office/drawing/2014/main" id="{F3719CBB-065E-88C0-BEA7-9721ECC5D8E1}"/>
              </a:ext>
            </a:extLst>
          </p:cNvPr>
          <p:cNvGrpSpPr/>
          <p:nvPr/>
        </p:nvGrpSpPr>
        <p:grpSpPr>
          <a:xfrm>
            <a:off x="7719073" y="7215656"/>
            <a:ext cx="9524987" cy="2015673"/>
            <a:chOff x="0" y="0"/>
            <a:chExt cx="12699982" cy="3555131"/>
          </a:xfrm>
        </p:grpSpPr>
        <p:grpSp>
          <p:nvGrpSpPr>
            <p:cNvPr id="34" name="Group 15">
              <a:extLst>
                <a:ext uri="{FF2B5EF4-FFF2-40B4-BE49-F238E27FC236}">
                  <a16:creationId xmlns:a16="http://schemas.microsoft.com/office/drawing/2014/main" id="{527D53DF-9960-4067-D0B1-9B53F7F0E3CD}"/>
                </a:ext>
              </a:extLst>
            </p:cNvPr>
            <p:cNvGrpSpPr/>
            <p:nvPr/>
          </p:nvGrpSpPr>
          <p:grpSpPr>
            <a:xfrm>
              <a:off x="0" y="0"/>
              <a:ext cx="12699982" cy="3555131"/>
              <a:chOff x="0" y="0"/>
              <a:chExt cx="4512977" cy="1263327"/>
            </a:xfrm>
          </p:grpSpPr>
          <p:sp>
            <p:nvSpPr>
              <p:cNvPr id="37" name="Freeform 16">
                <a:extLst>
                  <a:ext uri="{FF2B5EF4-FFF2-40B4-BE49-F238E27FC236}">
                    <a16:creationId xmlns:a16="http://schemas.microsoft.com/office/drawing/2014/main" id="{286A6F00-07CF-3AA5-0F74-849E5AD2BAD0}"/>
                  </a:ext>
                </a:extLst>
              </p:cNvPr>
              <p:cNvSpPr/>
              <p:nvPr/>
            </p:nvSpPr>
            <p:spPr>
              <a:xfrm>
                <a:off x="0" y="0"/>
                <a:ext cx="4512977" cy="1263327"/>
              </a:xfrm>
              <a:custGeom>
                <a:avLst/>
                <a:gdLst/>
                <a:ahLst/>
                <a:cxnLst/>
                <a:rect l="l" t="t" r="r" b="b"/>
                <a:pathLst>
                  <a:path w="4512977" h="974248">
                    <a:moveTo>
                      <a:pt x="4388517" y="974248"/>
                    </a:moveTo>
                    <a:lnTo>
                      <a:pt x="124460" y="974248"/>
                    </a:lnTo>
                    <a:cubicBezTo>
                      <a:pt x="55880" y="974248"/>
                      <a:pt x="0" y="918367"/>
                      <a:pt x="0" y="849787"/>
                    </a:cubicBezTo>
                    <a:lnTo>
                      <a:pt x="0" y="124460"/>
                    </a:lnTo>
                    <a:cubicBezTo>
                      <a:pt x="0" y="55880"/>
                      <a:pt x="55880" y="0"/>
                      <a:pt x="124460" y="0"/>
                    </a:cubicBezTo>
                    <a:lnTo>
                      <a:pt x="4388517" y="0"/>
                    </a:lnTo>
                    <a:cubicBezTo>
                      <a:pt x="4457097" y="0"/>
                      <a:pt x="4512977" y="55880"/>
                      <a:pt x="4512977" y="124460"/>
                    </a:cubicBezTo>
                    <a:lnTo>
                      <a:pt x="4512977" y="849788"/>
                    </a:lnTo>
                    <a:cubicBezTo>
                      <a:pt x="4512977" y="918368"/>
                      <a:pt x="4457097" y="974248"/>
                      <a:pt x="4388517" y="974248"/>
                    </a:cubicBezTo>
                    <a:close/>
                  </a:path>
                </a:pathLst>
              </a:custGeom>
              <a:solidFill>
                <a:srgbClr val="D8A1A6"/>
              </a:solidFill>
            </p:spPr>
          </p:sp>
        </p:grpSp>
        <p:sp>
          <p:nvSpPr>
            <p:cNvPr id="35" name="TextBox 17">
              <a:extLst>
                <a:ext uri="{FF2B5EF4-FFF2-40B4-BE49-F238E27FC236}">
                  <a16:creationId xmlns:a16="http://schemas.microsoft.com/office/drawing/2014/main" id="{30BF914D-6FD0-4C9A-45AF-A55187B315CA}"/>
                </a:ext>
              </a:extLst>
            </p:cNvPr>
            <p:cNvSpPr txBox="1"/>
            <p:nvPr/>
          </p:nvSpPr>
          <p:spPr>
            <a:xfrm>
              <a:off x="821229" y="259399"/>
              <a:ext cx="10820399" cy="1063060"/>
            </a:xfrm>
            <a:prstGeom prst="rect">
              <a:avLst/>
            </a:prstGeom>
          </p:spPr>
          <p:txBody>
            <a:bodyPr lIns="0" tIns="0" rIns="0" bIns="0" rtlCol="0" anchor="t">
              <a:spAutoFit/>
            </a:bodyPr>
            <a:lstStyle/>
            <a:p>
              <a:pPr>
                <a:lnSpc>
                  <a:spcPts val="4680"/>
                </a:lnSpc>
              </a:pPr>
              <a:r>
                <a:rPr lang="en-US" sz="3600">
                  <a:solidFill>
                    <a:srgbClr val="000000"/>
                  </a:solidFill>
                  <a:latin typeface="Baloo"/>
                </a:rPr>
                <a:t>Thư viện</a:t>
              </a:r>
            </a:p>
          </p:txBody>
        </p:sp>
        <p:sp>
          <p:nvSpPr>
            <p:cNvPr id="36" name="TextBox 18">
              <a:extLst>
                <a:ext uri="{FF2B5EF4-FFF2-40B4-BE49-F238E27FC236}">
                  <a16:creationId xmlns:a16="http://schemas.microsoft.com/office/drawing/2014/main" id="{7AF2D607-6C1A-CC74-C565-E2C119CAC7CB}"/>
                </a:ext>
              </a:extLst>
            </p:cNvPr>
            <p:cNvSpPr txBox="1"/>
            <p:nvPr/>
          </p:nvSpPr>
          <p:spPr>
            <a:xfrm>
              <a:off x="939791" y="1404540"/>
              <a:ext cx="11057523" cy="1793971"/>
            </a:xfrm>
            <a:prstGeom prst="rect">
              <a:avLst/>
            </a:prstGeom>
          </p:spPr>
          <p:txBody>
            <a:bodyPr lIns="0" tIns="0" rIns="0" bIns="0" rtlCol="0" anchor="t">
              <a:spAutoFit/>
            </a:bodyPr>
            <a:lstStyle/>
            <a:p>
              <a:pPr>
                <a:lnSpc>
                  <a:spcPts val="2697"/>
                </a:lnSpc>
              </a:pPr>
              <a:r>
                <a:rPr lang="en-US" sz="2075">
                  <a:solidFill>
                    <a:srgbClr val="000000"/>
                  </a:solidFill>
                  <a:latin typeface="Clear Sans Regular"/>
                </a:rPr>
                <a:t>Enity FrameWorkCore, EPPlus, MailKit, AspNetCore Authentication, SignalR, Jquery, Bootstrap, Datatable, font-awesome, Bootstrap Datetimepicker, ChartJS.</a:t>
              </a:r>
            </a:p>
          </p:txBody>
        </p:sp>
      </p:grpSp>
    </p:spTree>
    <p:extLst>
      <p:ext uri="{BB962C8B-B14F-4D97-AF65-F5344CB8AC3E}">
        <p14:creationId xmlns:p14="http://schemas.microsoft.com/office/powerpoint/2010/main" val="31051740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0"/>
                                  </p:iterate>
                                  <p:childTnLst>
                                    <p:set>
                                      <p:cBhvr>
                                        <p:cTn id="6" dur="1" fill="hold">
                                          <p:stCondLst>
                                            <p:cond delay="0"/>
                                          </p:stCondLst>
                                        </p:cTn>
                                        <p:tgtEl>
                                          <p:spTgt spid="3"/>
                                        </p:tgtEl>
                                        <p:attrNameLst>
                                          <p:attrName>style.visibility</p:attrName>
                                        </p:attrNameLst>
                                      </p:cBhvr>
                                      <p:to>
                                        <p:strVal val="visible"/>
                                      </p:to>
                                    </p:set>
                                    <p:anim calcmode="lin" valueType="num">
                                      <p:cBhvr>
                                        <p:cTn id="7" dur="8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3"/>
                                        </p:tgtEl>
                                        <p:attrNameLst>
                                          <p:attrName>ppt_y</p:attrName>
                                        </p:attrNameLst>
                                      </p:cBhvr>
                                      <p:tavLst>
                                        <p:tav tm="0">
                                          <p:val>
                                            <p:strVal val="#ppt_y"/>
                                          </p:val>
                                        </p:tav>
                                        <p:tav tm="100000">
                                          <p:val>
                                            <p:strVal val="#ppt_y"/>
                                          </p:val>
                                        </p:tav>
                                      </p:tavLst>
                                    </p:anim>
                                    <p:anim calcmode="lin" valueType="num">
                                      <p:cBhvr>
                                        <p:cTn id="9" dur="8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3"/>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strVal val="#ppt_w+.3"/>
                                          </p:val>
                                        </p:tav>
                                        <p:tav tm="100000">
                                          <p:val>
                                            <p:strVal val="#ppt_w"/>
                                          </p:val>
                                        </p:tav>
                                      </p:tavLst>
                                    </p:anim>
                                    <p:anim calcmode="lin" valueType="num">
                                      <p:cBhvr>
                                        <p:cTn id="15" dur="1000" fill="hold"/>
                                        <p:tgtEl>
                                          <p:spTgt spid="19"/>
                                        </p:tgtEl>
                                        <p:attrNameLst>
                                          <p:attrName>ppt_h</p:attrName>
                                        </p:attrNameLst>
                                      </p:cBhvr>
                                      <p:tavLst>
                                        <p:tav tm="0">
                                          <p:val>
                                            <p:strVal val="#ppt_h"/>
                                          </p:val>
                                        </p:tav>
                                        <p:tav tm="100000">
                                          <p:val>
                                            <p:strVal val="#ppt_h"/>
                                          </p:val>
                                        </p:tav>
                                      </p:tavLst>
                                    </p:anim>
                                    <p:animEffect transition="in" filter="fade">
                                      <p:cBhvr>
                                        <p:cTn id="16" dur="1000"/>
                                        <p:tgtEl>
                                          <p:spTgt spid="19"/>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3"/>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par>
                                <p:cTn id="22" presetID="38" presetClass="entr" presetSubtype="0" accel="50000" fill="hold" grpId="0" nodeType="withEffect">
                                  <p:stCondLst>
                                    <p:cond delay="600"/>
                                  </p:stCondLst>
                                  <p:iterate type="lt">
                                    <p:tmPct val="0"/>
                                  </p:iterate>
                                  <p:childTnLst>
                                    <p:set>
                                      <p:cBhvr>
                                        <p:cTn id="23" dur="1" fill="hold">
                                          <p:stCondLst>
                                            <p:cond delay="0"/>
                                          </p:stCondLst>
                                        </p:cTn>
                                        <p:tgtEl>
                                          <p:spTgt spid="20"/>
                                        </p:tgtEl>
                                        <p:attrNameLst>
                                          <p:attrName>style.visibility</p:attrName>
                                        </p:attrNameLst>
                                      </p:cBhvr>
                                      <p:to>
                                        <p:strVal val="visible"/>
                                      </p:to>
                                    </p:set>
                                    <p:set>
                                      <p:cBhvr>
                                        <p:cTn id="24" dur="455" fill="hold">
                                          <p:stCondLst>
                                            <p:cond delay="0"/>
                                          </p:stCondLst>
                                        </p:cTn>
                                        <p:tgtEl>
                                          <p:spTgt spid="20"/>
                                        </p:tgtEl>
                                        <p:attrNameLst>
                                          <p:attrName>style.rotation</p:attrName>
                                        </p:attrNameLst>
                                      </p:cBhvr>
                                      <p:to>
                                        <p:strVal val="-45.0"/>
                                      </p:to>
                                    </p:set>
                                    <p:anim calcmode="lin" valueType="num">
                                      <p:cBhvr>
                                        <p:cTn id="25" dur="455" fill="hold">
                                          <p:stCondLst>
                                            <p:cond delay="455"/>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20"/>
                                        </p:tgtEl>
                                        <p:attrNameLst>
                                          <p:attrName>ppt_y</p:attrName>
                                        </p:attrNameLst>
                                      </p:cBhvr>
                                      <p:tavLst>
                                        <p:tav tm="0">
                                          <p:val>
                                            <p:strVal val="#ppt_y-(0.354*#ppt_w-0.172*#ppt_h)"/>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1+#ppt_w/2"/>
                                          </p:val>
                                        </p:tav>
                                        <p:tav tm="100000">
                                          <p:val>
                                            <p:strVal val="#ppt_x"/>
                                          </p:val>
                                        </p:tav>
                                      </p:tavLst>
                                    </p:anim>
                                    <p:anim calcmode="lin" valueType="num">
                                      <p:cBhvr additive="base">
                                        <p:cTn id="4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1+#ppt_w/2"/>
                                          </p:val>
                                        </p:tav>
                                        <p:tav tm="100000">
                                          <p:val>
                                            <p:strVal val="#ppt_x"/>
                                          </p:val>
                                        </p:tav>
                                      </p:tavLst>
                                    </p:anim>
                                    <p:anim calcmode="lin" valueType="num">
                                      <p:cBhvr additive="base">
                                        <p:cTn id="52"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699" y="1028700"/>
            <a:ext cx="8115301" cy="1269578"/>
          </a:xfrm>
          <a:prstGeom prst="rect">
            <a:avLst/>
          </a:prstGeom>
        </p:spPr>
        <p:txBody>
          <a:bodyPr wrap="square" lIns="0" tIns="0" rIns="0" bIns="0" rtlCol="0" anchor="t">
            <a:spAutoFit/>
          </a:bodyPr>
          <a:lstStyle/>
          <a:p>
            <a:pPr>
              <a:lnSpc>
                <a:spcPts val="10800"/>
              </a:lnSpc>
            </a:pPr>
            <a:r>
              <a:rPr lang="en-US" sz="6000">
                <a:solidFill>
                  <a:srgbClr val="000000"/>
                </a:solidFill>
                <a:latin typeface="Baloo"/>
              </a:rPr>
              <a:t>Mô hình ứng dụng</a:t>
            </a:r>
          </a:p>
        </p:txBody>
      </p:sp>
      <p:pic>
        <p:nvPicPr>
          <p:cNvPr id="3" name="Picture 3"/>
          <p:cNvPicPr>
            <a:picLocks noChangeAspect="1"/>
          </p:cNvPicPr>
          <p:nvPr/>
        </p:nvPicPr>
        <p:blipFill>
          <a:blip r:embed="rId3"/>
          <a:srcRect/>
          <a:stretch>
            <a:fillRect/>
          </a:stretch>
        </p:blipFill>
        <p:spPr>
          <a:xfrm rot="-8937396">
            <a:off x="7972009" y="5738077"/>
            <a:ext cx="8964268" cy="8506586"/>
          </a:xfrm>
          <a:prstGeom prst="rect">
            <a:avLst/>
          </a:prstGeom>
        </p:spPr>
      </p:pic>
      <p:grpSp>
        <p:nvGrpSpPr>
          <p:cNvPr id="4" name="Group 4"/>
          <p:cNvGrpSpPr/>
          <p:nvPr/>
        </p:nvGrpSpPr>
        <p:grpSpPr>
          <a:xfrm>
            <a:off x="1028700" y="5970545"/>
            <a:ext cx="8293143" cy="2976518"/>
            <a:chOff x="0" y="-38100"/>
            <a:chExt cx="11057524" cy="3968689"/>
          </a:xfrm>
        </p:grpSpPr>
        <p:sp>
          <p:nvSpPr>
            <p:cNvPr id="5" name="TextBox 5"/>
            <p:cNvSpPr txBox="1"/>
            <p:nvPr/>
          </p:nvSpPr>
          <p:spPr>
            <a:xfrm>
              <a:off x="0" y="-38100"/>
              <a:ext cx="8248829" cy="803639"/>
            </a:xfrm>
            <a:prstGeom prst="rect">
              <a:avLst/>
            </a:prstGeom>
          </p:spPr>
          <p:txBody>
            <a:bodyPr lIns="0" tIns="0" rIns="0" bIns="0" rtlCol="0" anchor="t">
              <a:spAutoFit/>
            </a:bodyPr>
            <a:lstStyle/>
            <a:p>
              <a:pPr>
                <a:lnSpc>
                  <a:spcPts val="4680"/>
                </a:lnSpc>
              </a:pPr>
              <a:r>
                <a:rPr lang="en-US" sz="3600">
                  <a:solidFill>
                    <a:srgbClr val="000000"/>
                  </a:solidFill>
                  <a:latin typeface="Baloo"/>
                </a:rPr>
                <a:t>Ưu điểm</a:t>
              </a:r>
            </a:p>
          </p:txBody>
        </p:sp>
        <p:sp>
          <p:nvSpPr>
            <p:cNvPr id="6" name="TextBox 6"/>
            <p:cNvSpPr txBox="1"/>
            <p:nvPr/>
          </p:nvSpPr>
          <p:spPr>
            <a:xfrm>
              <a:off x="0" y="1060745"/>
              <a:ext cx="11057524" cy="2869844"/>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Trong mô hình MVC, Model, View và Controller tách biệt nhau và trao đổi dữ liệu qua các giao diện định nghĩa sẵn. Điều này cho phép bạn dễ dàng mở rộng và bảo trì các ứng dụng, và cung cấp một cấu trúc rõ ràng và dễ quản lý cho việc phát triển ứng dụng.</a:t>
              </a: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76060">
            <a:off x="12219516" y="-1981356"/>
            <a:ext cx="8338090" cy="7254138"/>
          </a:xfrm>
          <a:prstGeom prst="rect">
            <a:avLst/>
          </a:prstGeom>
        </p:spPr>
      </p:pic>
      <p:grpSp>
        <p:nvGrpSpPr>
          <p:cNvPr id="10" name="Group 10"/>
          <p:cNvGrpSpPr/>
          <p:nvPr/>
        </p:nvGrpSpPr>
        <p:grpSpPr>
          <a:xfrm>
            <a:off x="1028700" y="3204591"/>
            <a:ext cx="8293143" cy="2104484"/>
            <a:chOff x="0" y="-38100"/>
            <a:chExt cx="11057524" cy="2805976"/>
          </a:xfrm>
        </p:grpSpPr>
        <p:sp>
          <p:nvSpPr>
            <p:cNvPr id="11" name="TextBox 11"/>
            <p:cNvSpPr txBox="1"/>
            <p:nvPr/>
          </p:nvSpPr>
          <p:spPr>
            <a:xfrm>
              <a:off x="0" y="-38100"/>
              <a:ext cx="11057524" cy="803638"/>
            </a:xfrm>
            <a:prstGeom prst="rect">
              <a:avLst/>
            </a:prstGeom>
          </p:spPr>
          <p:txBody>
            <a:bodyPr lIns="0" tIns="0" rIns="0" bIns="0" rtlCol="0" anchor="t">
              <a:spAutoFit/>
            </a:bodyPr>
            <a:lstStyle/>
            <a:p>
              <a:pPr>
                <a:lnSpc>
                  <a:spcPts val="4680"/>
                </a:lnSpc>
              </a:pPr>
              <a:r>
                <a:rPr lang="en-US" sz="3600">
                  <a:solidFill>
                    <a:srgbClr val="000000"/>
                  </a:solidFill>
                  <a:latin typeface="Baloo"/>
                </a:rPr>
                <a:t>Mô hình MVC</a:t>
              </a:r>
            </a:p>
          </p:txBody>
        </p:sp>
        <p:sp>
          <p:nvSpPr>
            <p:cNvPr id="12" name="TextBox 12"/>
            <p:cNvSpPr txBox="1"/>
            <p:nvPr/>
          </p:nvSpPr>
          <p:spPr>
            <a:xfrm>
              <a:off x="0" y="1060743"/>
              <a:ext cx="11057524" cy="1707133"/>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l</a:t>
              </a:r>
              <a:r>
                <a:rPr lang="vi-VN" sz="2600">
                  <a:solidFill>
                    <a:srgbClr val="000000"/>
                  </a:solidFill>
                  <a:latin typeface="Clear Sans Regular"/>
                </a:rPr>
                <a:t>à một kiến trúc phát triển phần mềm mà được sử dụng rộng rãi trong lĩnh vực phát triển web. Trong mô hình MVC, có ba thành phần chính: Model, View, Controller</a:t>
              </a:r>
              <a:endParaRPr lang="en-US" sz="2600">
                <a:solidFill>
                  <a:srgbClr val="000000"/>
                </a:solidFill>
                <a:latin typeface="Clear Sans Regular"/>
              </a:endParaRPr>
            </a:p>
          </p:txBody>
        </p:sp>
      </p:grpSp>
      <p:sp>
        <p:nvSpPr>
          <p:cNvPr id="13" name="TextBox 13"/>
          <p:cNvSpPr txBox="1"/>
          <p:nvPr/>
        </p:nvSpPr>
        <p:spPr>
          <a:xfrm>
            <a:off x="14111545" y="990600"/>
            <a:ext cx="3147755" cy="559769"/>
          </a:xfrm>
          <a:prstGeom prst="rect">
            <a:avLst/>
          </a:prstGeom>
        </p:spPr>
        <p:txBody>
          <a:bodyPr lIns="0" tIns="0" rIns="0" bIns="0" rtlCol="0" anchor="t">
            <a:spAutoFit/>
          </a:bodyPr>
          <a:lstStyle/>
          <a:p>
            <a:pPr algn="r">
              <a:lnSpc>
                <a:spcPts val="4680"/>
              </a:lnSpc>
              <a:spcBef>
                <a:spcPct val="0"/>
              </a:spcBef>
            </a:pPr>
            <a:r>
              <a:rPr lang="en-US" sz="2800">
                <a:solidFill>
                  <a:srgbClr val="000000"/>
                </a:solidFill>
                <a:latin typeface="Baloo"/>
              </a:rPr>
              <a:t>Nguyễn Thanh Ý</a:t>
            </a:r>
          </a:p>
        </p:txBody>
      </p:sp>
      <p:pic>
        <p:nvPicPr>
          <p:cNvPr id="8" name="Picture 7">
            <a:extLst>
              <a:ext uri="{FF2B5EF4-FFF2-40B4-BE49-F238E27FC236}">
                <a16:creationId xmlns:a16="http://schemas.microsoft.com/office/drawing/2014/main" id="{4B6DB115-8C83-0679-E0EB-23D6D92BF60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22179" y="3948052"/>
            <a:ext cx="7441574" cy="4628515"/>
          </a:xfrm>
          <a:prstGeom prst="rect">
            <a:avLst/>
          </a:prstGeom>
          <a:noFill/>
          <a:ln>
            <a:noFill/>
          </a:ln>
        </p:spPr>
      </p:pic>
    </p:spTree>
    <p:extLst>
      <p:ext uri="{BB962C8B-B14F-4D97-AF65-F5344CB8AC3E}">
        <p14:creationId xmlns:p14="http://schemas.microsoft.com/office/powerpoint/2010/main" val="36523859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3"/>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par>
                                <p:cTn id="15" presetID="41" presetClass="entr" presetSubtype="0" fill="hold" grpId="0" nodeType="withEffect">
                                  <p:stCondLst>
                                    <p:cond delay="600"/>
                                  </p:stCondLst>
                                  <p:iterate type="lt">
                                    <p:tmPct val="0"/>
                                  </p:iterate>
                                  <p:childTnLst>
                                    <p:set>
                                      <p:cBhvr>
                                        <p:cTn id="16" dur="1" fill="hold">
                                          <p:stCondLst>
                                            <p:cond delay="0"/>
                                          </p:stCondLst>
                                        </p:cTn>
                                        <p:tgtEl>
                                          <p:spTgt spid="2"/>
                                        </p:tgtEl>
                                        <p:attrNameLst>
                                          <p:attrName>style.visibility</p:attrName>
                                        </p:attrNameLst>
                                      </p:cBhvr>
                                      <p:to>
                                        <p:strVal val="visible"/>
                                      </p:to>
                                    </p:set>
                                    <p:anim calcmode="lin" valueType="num">
                                      <p:cBhvr>
                                        <p:cTn id="17" dur="6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600" fill="hold"/>
                                        <p:tgtEl>
                                          <p:spTgt spid="2"/>
                                        </p:tgtEl>
                                        <p:attrNameLst>
                                          <p:attrName>ppt_y</p:attrName>
                                        </p:attrNameLst>
                                      </p:cBhvr>
                                      <p:tavLst>
                                        <p:tav tm="0">
                                          <p:val>
                                            <p:strVal val="#ppt_y"/>
                                          </p:val>
                                        </p:tav>
                                        <p:tav tm="100000">
                                          <p:val>
                                            <p:strVal val="#ppt_y"/>
                                          </p:val>
                                        </p:tav>
                                      </p:tavLst>
                                    </p:anim>
                                    <p:anim calcmode="lin" valueType="num">
                                      <p:cBhvr>
                                        <p:cTn id="19" dur="6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6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600" tmFilter="0,0; .5, 1; 1, 1"/>
                                        <p:tgtEl>
                                          <p:spTgt spid="2"/>
                                        </p:tgtEl>
                                      </p:cBhvr>
                                    </p:animEffect>
                                  </p:childTnLst>
                                </p:cTn>
                              </p:par>
                              <p:par>
                                <p:cTn id="22" presetID="38" presetClass="entr" presetSubtype="0" accel="50000" fill="hold" grpId="0" nodeType="withEffect">
                                  <p:stCondLst>
                                    <p:cond delay="1100"/>
                                  </p:stCondLst>
                                  <p:iterate type="lt">
                                    <p:tmPct val="0"/>
                                  </p:iterate>
                                  <p:childTnLst>
                                    <p:set>
                                      <p:cBhvr>
                                        <p:cTn id="23" dur="1" fill="hold">
                                          <p:stCondLst>
                                            <p:cond delay="0"/>
                                          </p:stCondLst>
                                        </p:cTn>
                                        <p:tgtEl>
                                          <p:spTgt spid="13"/>
                                        </p:tgtEl>
                                        <p:attrNameLst>
                                          <p:attrName>style.visibility</p:attrName>
                                        </p:attrNameLst>
                                      </p:cBhvr>
                                      <p:to>
                                        <p:strVal val="visible"/>
                                      </p:to>
                                    </p:set>
                                    <p:set>
                                      <p:cBhvr>
                                        <p:cTn id="24" dur="455" fill="hold">
                                          <p:stCondLst>
                                            <p:cond delay="0"/>
                                          </p:stCondLst>
                                        </p:cTn>
                                        <p:tgtEl>
                                          <p:spTgt spid="13"/>
                                        </p:tgtEl>
                                        <p:attrNameLst>
                                          <p:attrName>style.rotation</p:attrName>
                                        </p:attrNameLst>
                                      </p:cBhvr>
                                      <p:to>
                                        <p:strVal val="-45.0"/>
                                      </p:to>
                                    </p:set>
                                    <p:anim calcmode="lin" valueType="num">
                                      <p:cBhvr>
                                        <p:cTn id="25"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26"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27"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28"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par>
                                <p:cTn id="29" presetID="2" presetClass="entr" presetSubtype="8" fill="hold" nodeType="withEffect">
                                  <p:stCondLst>
                                    <p:cond delay="22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700" fill="hold"/>
                                        <p:tgtEl>
                                          <p:spTgt spid="10"/>
                                        </p:tgtEl>
                                        <p:attrNameLst>
                                          <p:attrName>ppt_x</p:attrName>
                                        </p:attrNameLst>
                                      </p:cBhvr>
                                      <p:tavLst>
                                        <p:tav tm="0">
                                          <p:val>
                                            <p:strVal val="0-#ppt_w/2"/>
                                          </p:val>
                                        </p:tav>
                                        <p:tav tm="100000">
                                          <p:val>
                                            <p:strVal val="#ppt_x"/>
                                          </p:val>
                                        </p:tav>
                                      </p:tavLst>
                                    </p:anim>
                                    <p:anim calcmode="lin" valueType="num">
                                      <p:cBhvr additive="base">
                                        <p:cTn id="32" dur="700" fill="hold"/>
                                        <p:tgtEl>
                                          <p:spTgt spid="10"/>
                                        </p:tgtEl>
                                        <p:attrNameLst>
                                          <p:attrName>ppt_y</p:attrName>
                                        </p:attrNameLst>
                                      </p:cBhvr>
                                      <p:tavLst>
                                        <p:tav tm="0">
                                          <p:val>
                                            <p:strVal val="#ppt_y"/>
                                          </p:val>
                                        </p:tav>
                                        <p:tav tm="100000">
                                          <p:val>
                                            <p:strVal val="#ppt_y"/>
                                          </p:val>
                                        </p:tav>
                                      </p:tavLst>
                                    </p:anim>
                                  </p:childTnLst>
                                </p:cTn>
                              </p:par>
                              <p:par>
                                <p:cTn id="33" presetID="21" presetClass="entr" presetSubtype="1" fill="hold" nodeType="withEffect">
                                  <p:stCondLst>
                                    <p:cond delay="3000"/>
                                  </p:stCondLst>
                                  <p:childTnLst>
                                    <p:set>
                                      <p:cBhvr>
                                        <p:cTn id="34" dur="1" fill="hold">
                                          <p:stCondLst>
                                            <p:cond delay="0"/>
                                          </p:stCondLst>
                                        </p:cTn>
                                        <p:tgtEl>
                                          <p:spTgt spid="8"/>
                                        </p:tgtEl>
                                        <p:attrNameLst>
                                          <p:attrName>style.visibility</p:attrName>
                                        </p:attrNameLst>
                                      </p:cBhvr>
                                      <p:to>
                                        <p:strVal val="visible"/>
                                      </p:to>
                                    </p:set>
                                    <p:animEffect transition="in" filter="wheel(1)">
                                      <p:cBhvr>
                                        <p:cTn id="35" dur="10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800" fill="hold"/>
                                        <p:tgtEl>
                                          <p:spTgt spid="4"/>
                                        </p:tgtEl>
                                        <p:attrNameLst>
                                          <p:attrName>ppt_x</p:attrName>
                                        </p:attrNameLst>
                                      </p:cBhvr>
                                      <p:tavLst>
                                        <p:tav tm="0">
                                          <p:val>
                                            <p:strVal val="0-#ppt_w/2"/>
                                          </p:val>
                                        </p:tav>
                                        <p:tav tm="100000">
                                          <p:val>
                                            <p:strVal val="#ppt_x"/>
                                          </p:val>
                                        </p:tav>
                                      </p:tavLst>
                                    </p:anim>
                                    <p:anim calcmode="lin" valueType="num">
                                      <p:cBhvr additive="base">
                                        <p:cTn id="41" dur="8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l="64771" t="21970"/>
          <a:stretch>
            <a:fillRect/>
          </a:stretch>
        </p:blipFill>
        <p:spPr>
          <a:xfrm rot="5400000">
            <a:off x="-2293321" y="2018869"/>
            <a:ext cx="5143500" cy="1139276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16799">
            <a:off x="9736550" y="-2506878"/>
            <a:ext cx="11406363" cy="9923536"/>
          </a:xfrm>
          <a:prstGeom prst="rect">
            <a:avLst/>
          </a:prstGeom>
        </p:spPr>
      </p:pic>
      <p:sp>
        <p:nvSpPr>
          <p:cNvPr id="5" name="TextBox 5"/>
          <p:cNvSpPr txBox="1"/>
          <p:nvPr/>
        </p:nvSpPr>
        <p:spPr>
          <a:xfrm>
            <a:off x="8537938" y="1225319"/>
            <a:ext cx="9750061" cy="1269578"/>
          </a:xfrm>
          <a:prstGeom prst="rect">
            <a:avLst/>
          </a:prstGeom>
        </p:spPr>
        <p:txBody>
          <a:bodyPr wrap="square" lIns="0" tIns="0" rIns="0" bIns="0" rtlCol="0" anchor="t">
            <a:spAutoFit/>
          </a:bodyPr>
          <a:lstStyle/>
          <a:p>
            <a:pPr algn="r">
              <a:lnSpc>
                <a:spcPts val="10800"/>
              </a:lnSpc>
            </a:pPr>
            <a:r>
              <a:rPr lang="en-US" sz="5400">
                <a:solidFill>
                  <a:srgbClr val="FFFAEF"/>
                </a:solidFill>
                <a:latin typeface="Baloo"/>
              </a:rPr>
              <a:t>Chương III: Cài đặt thử nghiệm</a:t>
            </a:r>
          </a:p>
        </p:txBody>
      </p:sp>
      <p:grpSp>
        <p:nvGrpSpPr>
          <p:cNvPr id="6" name="Group 6"/>
          <p:cNvGrpSpPr/>
          <p:nvPr/>
        </p:nvGrpSpPr>
        <p:grpSpPr>
          <a:xfrm>
            <a:off x="2064925" y="1879369"/>
            <a:ext cx="5478875" cy="1312590"/>
            <a:chOff x="0" y="-38100"/>
            <a:chExt cx="6783423" cy="1750119"/>
          </a:xfrm>
        </p:grpSpPr>
        <p:sp>
          <p:nvSpPr>
            <p:cNvPr id="7" name="TextBox 7"/>
            <p:cNvSpPr txBox="1"/>
            <p:nvPr/>
          </p:nvSpPr>
          <p:spPr>
            <a:xfrm>
              <a:off x="0" y="1167597"/>
              <a:ext cx="6783423" cy="544422"/>
            </a:xfrm>
            <a:prstGeom prst="rect">
              <a:avLst/>
            </a:prstGeom>
          </p:spPr>
          <p:txBody>
            <a:bodyPr lIns="0" tIns="0" rIns="0" bIns="0" rtlCol="0" anchor="t">
              <a:spAutoFit/>
            </a:bodyPr>
            <a:lstStyle/>
            <a:p>
              <a:pPr>
                <a:lnSpc>
                  <a:spcPts val="3380"/>
                </a:lnSpc>
              </a:pPr>
              <a:r>
                <a:rPr lang="en-US" sz="2600">
                  <a:solidFill>
                    <a:srgbClr val="FFFAEF"/>
                  </a:solidFill>
                  <a:latin typeface="Clear Sans Regular"/>
                </a:rPr>
                <a:t>Tìm hiểu và nghiên cứu đề tài </a:t>
              </a:r>
            </a:p>
          </p:txBody>
        </p:sp>
        <p:sp>
          <p:nvSpPr>
            <p:cNvPr id="8" name="TextBox 8"/>
            <p:cNvSpPr txBox="1"/>
            <p:nvPr/>
          </p:nvSpPr>
          <p:spPr>
            <a:xfrm>
              <a:off x="0" y="-38100"/>
              <a:ext cx="6783423" cy="1607277"/>
            </a:xfrm>
            <a:prstGeom prst="rect">
              <a:avLst/>
            </a:prstGeom>
          </p:spPr>
          <p:txBody>
            <a:bodyPr lIns="0" tIns="0" rIns="0" bIns="0" rtlCol="0" anchor="t">
              <a:spAutoFit/>
            </a:bodyPr>
            <a:lstStyle/>
            <a:p>
              <a:pPr>
                <a:lnSpc>
                  <a:spcPts val="4680"/>
                </a:lnSpc>
              </a:pPr>
              <a:r>
                <a:rPr lang="en-US" sz="3600">
                  <a:solidFill>
                    <a:srgbClr val="FFFAEF"/>
                  </a:solidFill>
                  <a:latin typeface="Baloo"/>
                </a:rPr>
                <a:t>Phương pháp nghiên cứu</a:t>
              </a:r>
            </a:p>
          </p:txBody>
        </p:sp>
      </p:grpSp>
      <p:grpSp>
        <p:nvGrpSpPr>
          <p:cNvPr id="9" name="Group 9"/>
          <p:cNvGrpSpPr/>
          <p:nvPr/>
        </p:nvGrpSpPr>
        <p:grpSpPr>
          <a:xfrm>
            <a:off x="6609964" y="4114115"/>
            <a:ext cx="5068071" cy="2620640"/>
            <a:chOff x="0" y="-38100"/>
            <a:chExt cx="6757428" cy="3494186"/>
          </a:xfrm>
        </p:grpSpPr>
        <p:sp>
          <p:nvSpPr>
            <p:cNvPr id="10" name="TextBox 10"/>
            <p:cNvSpPr txBox="1"/>
            <p:nvPr/>
          </p:nvSpPr>
          <p:spPr>
            <a:xfrm>
              <a:off x="0" y="-38100"/>
              <a:ext cx="6757428" cy="803639"/>
            </a:xfrm>
            <a:prstGeom prst="rect">
              <a:avLst/>
            </a:prstGeom>
          </p:spPr>
          <p:txBody>
            <a:bodyPr lIns="0" tIns="0" rIns="0" bIns="0" rtlCol="0" anchor="t">
              <a:spAutoFit/>
            </a:bodyPr>
            <a:lstStyle/>
            <a:p>
              <a:pPr>
                <a:lnSpc>
                  <a:spcPts val="4680"/>
                </a:lnSpc>
              </a:pPr>
              <a:r>
                <a:rPr lang="en-US" sz="3600">
                  <a:solidFill>
                    <a:srgbClr val="FFFAEF"/>
                  </a:solidFill>
                  <a:latin typeface="Baloo"/>
                </a:rPr>
                <a:t>Phương pháp thực hiện</a:t>
              </a:r>
            </a:p>
          </p:txBody>
        </p:sp>
        <p:sp>
          <p:nvSpPr>
            <p:cNvPr id="11" name="TextBox 11"/>
            <p:cNvSpPr txBox="1"/>
            <p:nvPr/>
          </p:nvSpPr>
          <p:spPr>
            <a:xfrm>
              <a:off x="0" y="1167597"/>
              <a:ext cx="6757428" cy="2288489"/>
            </a:xfrm>
            <a:prstGeom prst="rect">
              <a:avLst/>
            </a:prstGeom>
          </p:spPr>
          <p:txBody>
            <a:bodyPr lIns="0" tIns="0" rIns="0" bIns="0" rtlCol="0" anchor="t">
              <a:spAutoFit/>
            </a:bodyPr>
            <a:lstStyle/>
            <a:p>
              <a:pPr>
                <a:lnSpc>
                  <a:spcPts val="3380"/>
                </a:lnSpc>
              </a:pPr>
              <a:r>
                <a:rPr lang="en-US" sz="2600">
                  <a:solidFill>
                    <a:srgbClr val="FFFAEF"/>
                  </a:solidFill>
                  <a:latin typeface="Clear Sans Regular"/>
                </a:rPr>
                <a:t>Thực hiện thứ tự các bước khảo xác, phân tích, thiết kế CSDL, thiết kế giao diện, xây dựng chức năng, quản lý mã nguồn.</a:t>
              </a:r>
            </a:p>
          </p:txBody>
        </p:sp>
      </p:grpSp>
      <p:grpSp>
        <p:nvGrpSpPr>
          <p:cNvPr id="12" name="Group 12"/>
          <p:cNvGrpSpPr/>
          <p:nvPr/>
        </p:nvGrpSpPr>
        <p:grpSpPr>
          <a:xfrm>
            <a:off x="11392761" y="7291574"/>
            <a:ext cx="5866539" cy="1748607"/>
            <a:chOff x="0" y="-38100"/>
            <a:chExt cx="7149775" cy="2331475"/>
          </a:xfrm>
        </p:grpSpPr>
        <p:sp>
          <p:nvSpPr>
            <p:cNvPr id="13" name="TextBox 13"/>
            <p:cNvSpPr txBox="1"/>
            <p:nvPr/>
          </p:nvSpPr>
          <p:spPr>
            <a:xfrm>
              <a:off x="0" y="-38100"/>
              <a:ext cx="7149775" cy="803638"/>
            </a:xfrm>
            <a:prstGeom prst="rect">
              <a:avLst/>
            </a:prstGeom>
          </p:spPr>
          <p:txBody>
            <a:bodyPr lIns="0" tIns="0" rIns="0" bIns="0" rtlCol="0" anchor="t">
              <a:spAutoFit/>
            </a:bodyPr>
            <a:lstStyle/>
            <a:p>
              <a:pPr>
                <a:lnSpc>
                  <a:spcPts val="4680"/>
                </a:lnSpc>
              </a:pPr>
              <a:r>
                <a:rPr lang="en-US" sz="3600">
                  <a:solidFill>
                    <a:srgbClr val="FFFAEF"/>
                  </a:solidFill>
                  <a:latin typeface="Baloo"/>
                </a:rPr>
                <a:t>Kết quả đạt được</a:t>
              </a:r>
            </a:p>
          </p:txBody>
        </p:sp>
        <p:sp>
          <p:nvSpPr>
            <p:cNvPr id="14" name="TextBox 14"/>
            <p:cNvSpPr txBox="1"/>
            <p:nvPr/>
          </p:nvSpPr>
          <p:spPr>
            <a:xfrm>
              <a:off x="0" y="1167597"/>
              <a:ext cx="4688777" cy="1125778"/>
            </a:xfrm>
            <a:prstGeom prst="rect">
              <a:avLst/>
            </a:prstGeom>
          </p:spPr>
          <p:txBody>
            <a:bodyPr wrap="square" lIns="0" tIns="0" rIns="0" bIns="0" rtlCol="0" anchor="t">
              <a:spAutoFit/>
            </a:bodyPr>
            <a:lstStyle/>
            <a:p>
              <a:pPr>
                <a:lnSpc>
                  <a:spcPts val="3380"/>
                </a:lnSpc>
              </a:pPr>
              <a:r>
                <a:rPr lang="en-US" sz="2600">
                  <a:solidFill>
                    <a:srgbClr val="FFFAEF"/>
                  </a:solidFill>
                  <a:latin typeface="Clear Sans Regular"/>
                </a:rPr>
                <a:t>Đưa ra những kết quả đạt được của hệ thống.</a:t>
              </a:r>
            </a:p>
          </p:txBody>
        </p:sp>
      </p:grpSp>
      <p:sp>
        <p:nvSpPr>
          <p:cNvPr id="15" name="TextBox 15"/>
          <p:cNvSpPr txBox="1"/>
          <p:nvPr/>
        </p:nvSpPr>
        <p:spPr>
          <a:xfrm>
            <a:off x="1028700" y="8671560"/>
            <a:ext cx="3147755" cy="559769"/>
          </a:xfrm>
          <a:prstGeom prst="rect">
            <a:avLst/>
          </a:prstGeom>
        </p:spPr>
        <p:txBody>
          <a:bodyPr lIns="0" tIns="0" rIns="0" bIns="0" rtlCol="0" anchor="t">
            <a:spAutoFit/>
          </a:bodyPr>
          <a:lstStyle/>
          <a:p>
            <a:pPr algn="just">
              <a:lnSpc>
                <a:spcPts val="4680"/>
              </a:lnSpc>
              <a:spcBef>
                <a:spcPct val="0"/>
              </a:spcBef>
            </a:pPr>
            <a:r>
              <a:rPr lang="en-US" sz="2800">
                <a:solidFill>
                  <a:srgbClr val="FFFAEF"/>
                </a:solidFill>
                <a:latin typeface="Baloo"/>
              </a:rPr>
              <a:t>Nguyễn Thanh Ý</a:t>
            </a:r>
          </a:p>
        </p:txBody>
      </p:sp>
    </p:spTree>
    <p:extLst>
      <p:ext uri="{BB962C8B-B14F-4D97-AF65-F5344CB8AC3E}">
        <p14:creationId xmlns:p14="http://schemas.microsoft.com/office/powerpoint/2010/main" val="7677809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600"/>
                                  </p:stCondLst>
                                  <p:iterate type="lt">
                                    <p:tmPct val="0"/>
                                  </p:iterate>
                                  <p:childTnLst>
                                    <p:set>
                                      <p:cBhvr>
                                        <p:cTn id="6" dur="1" fill="hold">
                                          <p:stCondLst>
                                            <p:cond delay="0"/>
                                          </p:stCondLst>
                                        </p:cTn>
                                        <p:tgtEl>
                                          <p:spTgt spid="15"/>
                                        </p:tgtEl>
                                        <p:attrNameLst>
                                          <p:attrName>style.visibility</p:attrName>
                                        </p:attrNameLst>
                                      </p:cBhvr>
                                      <p:to>
                                        <p:strVal val="visible"/>
                                      </p:to>
                                    </p:set>
                                    <p:set>
                                      <p:cBhvr>
                                        <p:cTn id="7" dur="455" fill="hold">
                                          <p:stCondLst>
                                            <p:cond delay="0"/>
                                          </p:stCondLst>
                                        </p:cTn>
                                        <p:tgtEl>
                                          <p:spTgt spid="15"/>
                                        </p:tgtEl>
                                        <p:attrNameLst>
                                          <p:attrName>style.rotation</p:attrName>
                                        </p:attrNameLst>
                                      </p:cBhvr>
                                      <p:to>
                                        <p:strVal val="-45.0"/>
                                      </p:to>
                                    </p:set>
                                    <p:anim calcmode="lin" valueType="num">
                                      <p:cBhvr>
                                        <p:cTn id="8"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par>
                                <p:cTn id="12" presetID="50" presetClass="entr" presetSubtype="0"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3"/>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strVal val="#ppt_w+.3"/>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animEffect transition="in" filter="fade">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0"/>
                                  </p:iterate>
                                  <p:childTnLst>
                                    <p:set>
                                      <p:cBhvr>
                                        <p:cTn id="25" dur="1" fill="hold">
                                          <p:stCondLst>
                                            <p:cond delay="0"/>
                                          </p:stCondLst>
                                        </p:cTn>
                                        <p:tgtEl>
                                          <p:spTgt spid="5"/>
                                        </p:tgtEl>
                                        <p:attrNameLst>
                                          <p:attrName>style.visibility</p:attrName>
                                        </p:attrNameLst>
                                      </p:cBhvr>
                                      <p:to>
                                        <p:strVal val="visible"/>
                                      </p:to>
                                    </p:set>
                                    <p:anim calcmode="lin" valueType="num">
                                      <p:cBhvr>
                                        <p:cTn id="26" dur="9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900" fill="hold"/>
                                        <p:tgtEl>
                                          <p:spTgt spid="5"/>
                                        </p:tgtEl>
                                        <p:attrNameLst>
                                          <p:attrName>ppt_y</p:attrName>
                                        </p:attrNameLst>
                                      </p:cBhvr>
                                      <p:tavLst>
                                        <p:tav tm="0">
                                          <p:val>
                                            <p:strVal val="#ppt_y"/>
                                          </p:val>
                                        </p:tav>
                                        <p:tav tm="100000">
                                          <p:val>
                                            <p:strVal val="#ppt_y"/>
                                          </p:val>
                                        </p:tav>
                                      </p:tavLst>
                                    </p:anim>
                                    <p:anim calcmode="lin" valueType="num">
                                      <p:cBhvr>
                                        <p:cTn id="28" dur="9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9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900" tmFilter="0,0; .5, 1; 1, 1"/>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Scale>
                                      <p:cBhvr>
                                        <p:cTn id="3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6"/>
                                        </p:tgtEl>
                                        <p:attrNameLst>
                                          <p:attrName>ppt_x</p:attrName>
                                          <p:attrName>ppt_y</p:attrName>
                                        </p:attrNameLst>
                                      </p:cBhvr>
                                    </p:animMotion>
                                    <p:animEffect transition="in" filter="fade">
                                      <p:cBhvr>
                                        <p:cTn id="37" dur="1000"/>
                                        <p:tgtEl>
                                          <p:spTgt spid="6"/>
                                        </p:tgtEl>
                                      </p:cBhvr>
                                    </p:animEffect>
                                  </p:childTnLst>
                                </p:cTn>
                              </p:par>
                              <p:par>
                                <p:cTn id="38" presetID="52" presetClass="entr" presetSubtype="0" fill="hold" nodeType="withEffect">
                                  <p:stCondLst>
                                    <p:cond delay="1000"/>
                                  </p:stCondLst>
                                  <p:childTnLst>
                                    <p:set>
                                      <p:cBhvr>
                                        <p:cTn id="39" dur="1" fill="hold">
                                          <p:stCondLst>
                                            <p:cond delay="0"/>
                                          </p:stCondLst>
                                        </p:cTn>
                                        <p:tgtEl>
                                          <p:spTgt spid="9"/>
                                        </p:tgtEl>
                                        <p:attrNameLst>
                                          <p:attrName>style.visibility</p:attrName>
                                        </p:attrNameLst>
                                      </p:cBhvr>
                                      <p:to>
                                        <p:strVal val="visible"/>
                                      </p:to>
                                    </p:set>
                                    <p:animScale>
                                      <p:cBhvr>
                                        <p:cTn id="40"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9"/>
                                        </p:tgtEl>
                                        <p:attrNameLst>
                                          <p:attrName>ppt_x</p:attrName>
                                          <p:attrName>ppt_y</p:attrName>
                                        </p:attrNameLst>
                                      </p:cBhvr>
                                    </p:animMotion>
                                    <p:animEffect transition="in" filter="fade">
                                      <p:cBhvr>
                                        <p:cTn id="42" dur="1000"/>
                                        <p:tgtEl>
                                          <p:spTgt spid="9"/>
                                        </p:tgtEl>
                                      </p:cBhvr>
                                    </p:animEffect>
                                  </p:childTnLst>
                                </p:cTn>
                              </p:par>
                              <p:par>
                                <p:cTn id="43" presetID="52" presetClass="entr" presetSubtype="0" fill="hold" nodeType="withEffect">
                                  <p:stCondLst>
                                    <p:cond delay="2000"/>
                                  </p:stCondLst>
                                  <p:childTnLst>
                                    <p:set>
                                      <p:cBhvr>
                                        <p:cTn id="44" dur="1" fill="hold">
                                          <p:stCondLst>
                                            <p:cond delay="0"/>
                                          </p:stCondLst>
                                        </p:cTn>
                                        <p:tgtEl>
                                          <p:spTgt spid="12"/>
                                        </p:tgtEl>
                                        <p:attrNameLst>
                                          <p:attrName>style.visibility</p:attrName>
                                        </p:attrNameLst>
                                      </p:cBhvr>
                                      <p:to>
                                        <p:strVal val="visible"/>
                                      </p:to>
                                    </p:set>
                                    <p:animScale>
                                      <p:cBhvr>
                                        <p:cTn id="45"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2"/>
                                        </p:tgtEl>
                                        <p:attrNameLst>
                                          <p:attrName>ppt_x</p:attrName>
                                          <p:attrName>ppt_y</p:attrName>
                                        </p:attrNameLst>
                                      </p:cBhvr>
                                    </p:animMotion>
                                    <p:animEffect transition="in" filter="fade">
                                      <p:cBhvr>
                                        <p:cTn id="4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1800</TotalTime>
  <Words>1434</Words>
  <Application>Microsoft Office PowerPoint</Application>
  <PresentationFormat>Custom</PresentationFormat>
  <Paragraphs>143</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Times New Roman</vt:lpstr>
      <vt:lpstr>Calibri</vt:lpstr>
      <vt:lpstr>Arial</vt:lpstr>
      <vt:lpstr>Baloo</vt:lpstr>
      <vt:lpstr>Clear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Tài nguyên và Môi trường TP.HCM</dc:title>
  <cp:lastModifiedBy>Nguyễn Thanh Ý</cp:lastModifiedBy>
  <cp:revision>6</cp:revision>
  <dcterms:created xsi:type="dcterms:W3CDTF">2006-08-16T00:00:00Z</dcterms:created>
  <dcterms:modified xsi:type="dcterms:W3CDTF">2023-02-08T14:14:09Z</dcterms:modified>
  <dc:identifier>DAFZrZ4NBwg</dc:identifier>
</cp:coreProperties>
</file>